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0" r:id="rId2"/>
  </p:sldMasterIdLst>
  <p:notesMasterIdLst>
    <p:notesMasterId r:id="rId23"/>
  </p:notesMasterIdLst>
  <p:sldIdLst>
    <p:sldId id="1156" r:id="rId3"/>
    <p:sldId id="1076" r:id="rId4"/>
    <p:sldId id="1083" r:id="rId5"/>
    <p:sldId id="1134" r:id="rId6"/>
    <p:sldId id="1151" r:id="rId7"/>
    <p:sldId id="1152" r:id="rId8"/>
    <p:sldId id="1081" r:id="rId9"/>
    <p:sldId id="1140" r:id="rId10"/>
    <p:sldId id="1149" r:id="rId11"/>
    <p:sldId id="1148" r:id="rId12"/>
    <p:sldId id="1147" r:id="rId13"/>
    <p:sldId id="1146" r:id="rId14"/>
    <p:sldId id="1145" r:id="rId15"/>
    <p:sldId id="1153" r:id="rId16"/>
    <p:sldId id="1154" r:id="rId17"/>
    <p:sldId id="1040" r:id="rId18"/>
    <p:sldId id="999" r:id="rId19"/>
    <p:sldId id="1063" r:id="rId20"/>
    <p:sldId id="996" r:id="rId21"/>
    <p:sldId id="113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Smith" initials="RS" lastIdx="2" clrIdx="0">
    <p:extLst>
      <p:ext uri="{19B8F6BF-5375-455C-9EA6-DF929625EA0E}">
        <p15:presenceInfo xmlns:p15="http://schemas.microsoft.com/office/powerpoint/2012/main" userId="S::RSmith@laureateinstitute.org::3f28d417-1a91-4316-a373-6e6c807762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F0F2"/>
    <a:srgbClr val="95BDC1"/>
    <a:srgbClr val="1700FF"/>
    <a:srgbClr val="040404"/>
    <a:srgbClr val="7D7D7D"/>
    <a:srgbClr val="717171"/>
    <a:srgbClr val="FFFFFF"/>
    <a:srgbClr val="1C1C1C"/>
    <a:srgbClr val="CECECE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5"/>
    <p:restoredTop sz="94660"/>
  </p:normalViewPr>
  <p:slideViewPr>
    <p:cSldViewPr snapToGrid="0">
      <p:cViewPr varScale="1">
        <p:scale>
          <a:sx n="119" d="100"/>
          <a:sy n="119" d="100"/>
        </p:scale>
        <p:origin x="1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179E3-1862-4958-A0EE-1E54BA0C451F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802A5-0BDA-489C-9144-C0677DBD7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4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40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888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125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1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6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00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69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3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29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3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5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2397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5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0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6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1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56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66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46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03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94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Arial"/>
              </a:rPr>
              <a:pPr/>
              <a:t>Thursday, August 25, 2022</a:t>
            </a:fld>
            <a:endParaRPr lang="en-US"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9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>
                <a:latin typeface="Arial"/>
              </a:rPr>
              <a:pPr/>
              <a:t>Thursday, August 25, 2022</a:t>
            </a:fld>
            <a:endParaRPr lang="en-US" dirty="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0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462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6073"/>
            <a:ext cx="8229600" cy="3897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9ED5F-A4B8-2241-9A10-EF1FE44734FE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0A7D8-6C48-B14D-8B3C-7781236DB8A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ine.eps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3142" y="784396"/>
            <a:ext cx="7810500" cy="38100"/>
          </a:xfrm>
          <a:prstGeom prst="rect">
            <a:avLst/>
          </a:prstGeom>
        </p:spPr>
      </p:pic>
      <p:pic>
        <p:nvPicPr>
          <p:cNvPr id="8" name="Picture 7" descr="LIBR_full_color_logo.eps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837" y="163009"/>
            <a:ext cx="2651577" cy="5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31.png"/><Relationship Id="rId2" Type="http://schemas.openxmlformats.org/officeDocument/2006/relationships/image" Target="../media/image13.jpe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6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7.wmf"/><Relationship Id="rId35" Type="http://schemas.openxmlformats.org/officeDocument/2006/relationships/image" Target="../media/image30.wmf"/><Relationship Id="rId8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31.png"/><Relationship Id="rId2" Type="http://schemas.openxmlformats.org/officeDocument/2006/relationships/image" Target="../media/image13.jpe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6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7.wmf"/><Relationship Id="rId35" Type="http://schemas.openxmlformats.org/officeDocument/2006/relationships/image" Target="../media/image30.wmf"/><Relationship Id="rId8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31.png"/><Relationship Id="rId2" Type="http://schemas.openxmlformats.org/officeDocument/2006/relationships/image" Target="../media/image13.jpe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6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7.wmf"/><Relationship Id="rId35" Type="http://schemas.openxmlformats.org/officeDocument/2006/relationships/image" Target="../media/image30.wmf"/><Relationship Id="rId8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31.png"/><Relationship Id="rId2" Type="http://schemas.openxmlformats.org/officeDocument/2006/relationships/image" Target="../media/image13.jpe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6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7.wmf"/><Relationship Id="rId35" Type="http://schemas.openxmlformats.org/officeDocument/2006/relationships/image" Target="../media/image30.wmf"/><Relationship Id="rId8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16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29.png"/><Relationship Id="rId2" Type="http://schemas.openxmlformats.org/officeDocument/2006/relationships/image" Target="../media/image13.jpeg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28" Type="http://schemas.openxmlformats.org/officeDocument/2006/relationships/image" Target="../media/image26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9.bin"/><Relationship Id="rId31" Type="http://schemas.openxmlformats.org/officeDocument/2006/relationships/oleObject" Target="../embeddings/oleObject15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3.bin"/><Relationship Id="rId30" Type="http://schemas.openxmlformats.org/officeDocument/2006/relationships/image" Target="../media/image27.wmf"/><Relationship Id="rId35" Type="http://schemas.openxmlformats.org/officeDocument/2006/relationships/image" Target="../media/image30.wmf"/><Relationship Id="rId8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image" Target="../media/image20.wmf"/><Relationship Id="rId26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9.bin"/><Relationship Id="rId34" Type="http://schemas.openxmlformats.org/officeDocument/2006/relationships/image" Target="../media/image28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1.bin"/><Relationship Id="rId33" Type="http://schemas.openxmlformats.org/officeDocument/2006/relationships/oleObject" Target="../embeddings/oleObject15.bin"/><Relationship Id="rId2" Type="http://schemas.openxmlformats.org/officeDocument/2006/relationships/image" Target="../media/image13.jpeg"/><Relationship Id="rId16" Type="http://schemas.openxmlformats.org/officeDocument/2006/relationships/image" Target="../media/image30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23.wmf"/><Relationship Id="rId32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25.wmf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8.bin"/><Relationship Id="rId31" Type="http://schemas.openxmlformats.org/officeDocument/2006/relationships/oleObject" Target="../embeddings/oleObject14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9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12.bin"/><Relationship Id="rId30" Type="http://schemas.openxmlformats.org/officeDocument/2006/relationships/image" Target="../media/image26.wmf"/><Relationship Id="rId35" Type="http://schemas.openxmlformats.org/officeDocument/2006/relationships/image" Target="../media/image31.png"/><Relationship Id="rId8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Hierarchical Models, and Neural Simulations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Smith, Rowan Hodson, and Christopher Whyte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1" y="5736721"/>
            <a:ext cx="4464399" cy="830378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987A52-4010-E01E-64CF-72D4A5608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53" y="5159907"/>
            <a:ext cx="4572746" cy="16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6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cxnSpLocks/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cxnSpLocks/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cxnSpLocks/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42" name="Object 2">
                              <a:extLst>
                                <a:ext uri="{FF2B5EF4-FFF2-40B4-BE49-F238E27FC236}">
                                  <a16:creationId xmlns:a16="http://schemas.microsoft.com/office/drawing/2014/main" id="{E71977D3-0166-D41D-0D3B-531D84D9CF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44" name="Object 2">
                              <a:extLst>
                                <a:ext uri="{FF2B5EF4-FFF2-40B4-BE49-F238E27FC236}">
                                  <a16:creationId xmlns:a16="http://schemas.microsoft.com/office/drawing/2014/main" id="{CBCCBB4F-B798-1D33-4F27-0079E55071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46" name="Object 2">
                              <a:extLst>
                                <a:ext uri="{FF2B5EF4-FFF2-40B4-BE49-F238E27FC236}">
                                  <a16:creationId xmlns:a16="http://schemas.microsoft.com/office/drawing/2014/main" id="{6BDB7CD0-A00B-1C5E-2633-B2D7AC0852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49" name="Object 2">
                              <a:extLst>
                                <a:ext uri="{FF2B5EF4-FFF2-40B4-BE49-F238E27FC236}">
                                  <a16:creationId xmlns:a16="http://schemas.microsoft.com/office/drawing/2014/main" id="{EB7095EA-22C3-978E-DE55-985B1EAC8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112" name="Object 2">
                                <a:extLst>
                                  <a:ext uri="{FF2B5EF4-FFF2-40B4-BE49-F238E27FC236}">
                                    <a16:creationId xmlns:a16="http://schemas.microsoft.com/office/drawing/2014/main" id="{5F35D13D-A3E7-B46E-DF5C-A03CA179AB9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cxnSpLocks/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cxnSpLocks/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54" name="Object 2">
                              <a:extLst>
                                <a:ext uri="{FF2B5EF4-FFF2-40B4-BE49-F238E27FC236}">
                                  <a16:creationId xmlns:a16="http://schemas.microsoft.com/office/drawing/2014/main" id="{25C22D71-68CC-6561-9906-52ADD55B70A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cxnSpLocks/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cxnSpLocks/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cxnSpLocks/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cxnSpLocks/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cxnSpLocks/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cxnSpLocks/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cxnSpLocks/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cxnSpLocks/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cxnSpLocks/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41195" imgH="241195" progId="Equation.DSMT4">
                        <p:embed/>
                      </p:oleObj>
                    </mc:Choice>
                    <mc:Fallback>
                      <p:oleObj name="Equation" r:id="rId15" imgW="241195" imgH="241195" progId="Equation.DSMT4">
                        <p:embed/>
                        <p:pic>
                          <p:nvPicPr>
                            <p:cNvPr id="70" name="Object 14">
                              <a:extLst>
                                <a:ext uri="{FF2B5EF4-FFF2-40B4-BE49-F238E27FC236}">
                                  <a16:creationId xmlns:a16="http://schemas.microsoft.com/office/drawing/2014/main" id="{373D2DEA-CC0F-B7E5-8FD8-A08914D967A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71" name="Object 15">
                              <a:extLst>
                                <a:ext uri="{FF2B5EF4-FFF2-40B4-BE49-F238E27FC236}">
                                  <a16:creationId xmlns:a16="http://schemas.microsoft.com/office/drawing/2014/main" id="{C4031DA6-FF69-B1C1-FE97-03CD1827D4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52334" imgH="228501" progId="Equation.DSMT4">
                        <p:embed/>
                      </p:oleObj>
                    </mc:Choice>
                    <mc:Fallback>
                      <p:oleObj name="Equation" r:id="rId19" imgW="152334" imgH="228501" progId="Equation.DSMT4">
                        <p:embed/>
                        <p:pic>
                          <p:nvPicPr>
                            <p:cNvPr id="72" name="Object 16">
                              <a:extLst>
                                <a:ext uri="{FF2B5EF4-FFF2-40B4-BE49-F238E27FC236}">
                                  <a16:creationId xmlns:a16="http://schemas.microsoft.com/office/drawing/2014/main" id="{C4766BB3-EA4E-B4FF-CDC8-66CAF29F99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253890" imgH="241195" progId="Equation.DSMT4">
                        <p:embed/>
                      </p:oleObj>
                    </mc:Choice>
                    <mc:Fallback>
                      <p:oleObj name="Equation" r:id="rId21" imgW="253890" imgH="241195" progId="Equation.DSMT4">
                        <p:embed/>
                        <p:pic>
                          <p:nvPicPr>
                            <p:cNvPr id="73" name="Object 17">
                              <a:extLst>
                                <a:ext uri="{FF2B5EF4-FFF2-40B4-BE49-F238E27FC236}">
                                  <a16:creationId xmlns:a16="http://schemas.microsoft.com/office/drawing/2014/main" id="{526C9881-97BB-A602-49BD-351519EEE7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41195" imgH="241195" progId="Equation.DSMT4">
                        <p:embed/>
                      </p:oleObj>
                    </mc:Choice>
                    <mc:Fallback>
                      <p:oleObj name="Equation" r:id="rId23" imgW="241195" imgH="241195" progId="Equation.DSMT4">
                        <p:embed/>
                        <p:pic>
                          <p:nvPicPr>
                            <p:cNvPr id="74" name="Object 18">
                              <a:extLst>
                                <a:ext uri="{FF2B5EF4-FFF2-40B4-BE49-F238E27FC236}">
                                  <a16:creationId xmlns:a16="http://schemas.microsoft.com/office/drawing/2014/main" id="{3B4E8BC6-62A8-FCC0-BA85-FD0A46114B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264A67-2CDF-AB53-2F0F-C1BB5645D62C}"/>
                    </a:ext>
                  </a:extLst>
                </p:cNvPr>
                <p:cNvSpPr/>
                <p:nvPr/>
              </p:nvSpPr>
              <p:spPr>
                <a:xfrm>
                  <a:off x="6424601" y="2065262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52268" imgH="164957" progId="Equation.DSMT4">
                        <p:embed/>
                      </p:oleObj>
                    </mc:Choice>
                    <mc:Fallback>
                      <p:oleObj name="Equation" r:id="rId25" imgW="152268" imgH="164957" progId="Equation.DSMT4">
                        <p:embed/>
                        <p:pic>
                          <p:nvPicPr>
                            <p:cNvPr id="76" name="Object 2">
                              <a:extLst>
                                <a:ext uri="{FF2B5EF4-FFF2-40B4-BE49-F238E27FC236}">
                                  <a16:creationId xmlns:a16="http://schemas.microsoft.com/office/drawing/2014/main" id="{AEF6CC0D-F922-32F9-45CD-2E6A30A39E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11F97F0-6619-F6F7-CB2D-268E65514811}"/>
                    </a:ext>
                  </a:extLst>
                </p:cNvPr>
                <p:cNvSpPr/>
                <p:nvPr/>
              </p:nvSpPr>
              <p:spPr>
                <a:xfrm>
                  <a:off x="6591736" y="2148400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64885" imgH="164885" progId="Equation.DSMT4">
                        <p:embed/>
                      </p:oleObj>
                    </mc:Choice>
                    <mc:Fallback>
                      <p:oleObj name="Equation" r:id="rId27" imgW="164885" imgH="164885" progId="Equation.DSMT4">
                        <p:embed/>
                        <p:pic>
                          <p:nvPicPr>
                            <p:cNvPr id="79" name="Object 515">
                              <a:extLst>
                                <a:ext uri="{FF2B5EF4-FFF2-40B4-BE49-F238E27FC236}">
                                  <a16:creationId xmlns:a16="http://schemas.microsoft.com/office/drawing/2014/main" id="{EDD804A7-D613-D232-B656-91F1E4455B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cxnSpLocks/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D3D3FC4-33C0-B261-010E-24C1B22DD307}"/>
                    </a:ext>
                  </a:extLst>
                </p:cNvPr>
                <p:cNvSpPr/>
                <p:nvPr/>
              </p:nvSpPr>
              <p:spPr>
                <a:xfrm>
                  <a:off x="6815132" y="4050057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cxnSpLocks/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04A0E1-B7AA-F930-0B94-559DDD05066E}"/>
                    </a:ext>
                  </a:extLst>
                </p:cNvPr>
                <p:cNvSpPr/>
                <p:nvPr/>
              </p:nvSpPr>
              <p:spPr>
                <a:xfrm>
                  <a:off x="7042744" y="2152329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9" imgW="3606480" imgH="4952880" progId="Equation.DSMT4">
                          <p:embed/>
                        </p:oleObj>
                      </mc:Choice>
                      <mc:Fallback>
                        <p:oleObj name="Equation" r:id="rId29" imgW="3606480" imgH="4952880" progId="Equation.DSMT4">
                          <p:embed/>
                          <p:pic>
                            <p:nvPicPr>
                              <p:cNvPr id="31" name="Object 30">
                                <a:extLst>
                                  <a:ext uri="{FF2B5EF4-FFF2-40B4-BE49-F238E27FC236}">
                                    <a16:creationId xmlns:a16="http://schemas.microsoft.com/office/drawing/2014/main" id="{BCE281AF-9010-C1F2-708F-B41EA590286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64880" progId="Equation.DSMT4">
                    <p:embed/>
                  </p:oleObj>
                </mc:Choice>
                <mc:Fallback>
                  <p:oleObj name="Equation" r:id="rId31" imgW="126720" imgH="164880" progId="Equation.DSMT4">
                    <p:embed/>
                    <p:pic>
                      <p:nvPicPr>
                        <p:cNvPr id="12" name="Object 2">
                          <a:extLst>
                            <a:ext uri="{FF2B5EF4-FFF2-40B4-BE49-F238E27FC236}">
                              <a16:creationId xmlns:a16="http://schemas.microsoft.com/office/drawing/2014/main" id="{3A18EC96-67FF-0CD5-9B27-773622F19D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9917E9-F2B4-4A4C-3FEE-C044683DA04D}"/>
              </a:ext>
            </a:extLst>
          </p:cNvPr>
          <p:cNvSpPr/>
          <p:nvPr/>
        </p:nvSpPr>
        <p:spPr>
          <a:xfrm>
            <a:off x="304006" y="2401413"/>
            <a:ext cx="3948954" cy="1264442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6120772C-B8F9-5D1F-E99E-7F32ABEF454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" y="2648229"/>
            <a:ext cx="3948954" cy="782160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9316BC34-7E38-FCCD-9557-733E2708CF45}"/>
              </a:ext>
            </a:extLst>
          </p:cNvPr>
          <p:cNvSpPr/>
          <p:nvPr/>
        </p:nvSpPr>
        <p:spPr>
          <a:xfrm>
            <a:off x="1462181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</a:p>
        </p:txBody>
      </p:sp>
      <p:graphicFrame>
        <p:nvGraphicFramePr>
          <p:cNvPr id="140" name="Object 1834">
            <a:extLst>
              <a:ext uri="{FF2B5EF4-FFF2-40B4-BE49-F238E27FC236}">
                <a16:creationId xmlns:a16="http://schemas.microsoft.com/office/drawing/2014/main" id="{6DF6DA82-3C8A-F110-3B30-075DAE13D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9781"/>
              </p:ext>
            </p:extLst>
          </p:nvPr>
        </p:nvGraphicFramePr>
        <p:xfrm>
          <a:off x="5878262" y="4051874"/>
          <a:ext cx="169952" cy="17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4885" imgH="164885" progId="Equation.DSMT4">
                  <p:embed/>
                </p:oleObj>
              </mc:Choice>
              <mc:Fallback>
                <p:oleObj name="Equation" r:id="rId34" imgW="164885" imgH="164885" progId="Equation.DSMT4">
                  <p:embed/>
                  <p:pic>
                    <p:nvPicPr>
                      <p:cNvPr id="65" name="Object 1834">
                        <a:extLst>
                          <a:ext uri="{FF2B5EF4-FFF2-40B4-BE49-F238E27FC236}">
                            <a16:creationId xmlns:a16="http://schemas.microsoft.com/office/drawing/2014/main" id="{19FA0808-ABF3-096C-92C4-E752395B4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62" y="4051874"/>
                        <a:ext cx="169952" cy="17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45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cxnSpLocks/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cxnSpLocks/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cxnSpLocks/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42" name="Object 2">
                              <a:extLst>
                                <a:ext uri="{FF2B5EF4-FFF2-40B4-BE49-F238E27FC236}">
                                  <a16:creationId xmlns:a16="http://schemas.microsoft.com/office/drawing/2014/main" id="{E71977D3-0166-D41D-0D3B-531D84D9CF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44" name="Object 2">
                              <a:extLst>
                                <a:ext uri="{FF2B5EF4-FFF2-40B4-BE49-F238E27FC236}">
                                  <a16:creationId xmlns:a16="http://schemas.microsoft.com/office/drawing/2014/main" id="{CBCCBB4F-B798-1D33-4F27-0079E55071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46" name="Object 2">
                              <a:extLst>
                                <a:ext uri="{FF2B5EF4-FFF2-40B4-BE49-F238E27FC236}">
                                  <a16:creationId xmlns:a16="http://schemas.microsoft.com/office/drawing/2014/main" id="{6BDB7CD0-A00B-1C5E-2633-B2D7AC0852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49" name="Object 2">
                              <a:extLst>
                                <a:ext uri="{FF2B5EF4-FFF2-40B4-BE49-F238E27FC236}">
                                  <a16:creationId xmlns:a16="http://schemas.microsoft.com/office/drawing/2014/main" id="{EB7095EA-22C3-978E-DE55-985B1EAC8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112" name="Object 2">
                                <a:extLst>
                                  <a:ext uri="{FF2B5EF4-FFF2-40B4-BE49-F238E27FC236}">
                                    <a16:creationId xmlns:a16="http://schemas.microsoft.com/office/drawing/2014/main" id="{5F35D13D-A3E7-B46E-DF5C-A03CA179AB9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cxnSpLocks/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cxnSpLocks/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54" name="Object 2">
                              <a:extLst>
                                <a:ext uri="{FF2B5EF4-FFF2-40B4-BE49-F238E27FC236}">
                                  <a16:creationId xmlns:a16="http://schemas.microsoft.com/office/drawing/2014/main" id="{25C22D71-68CC-6561-9906-52ADD55B70A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cxnSpLocks/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cxnSpLocks/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cxnSpLocks/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cxnSpLocks/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cxnSpLocks/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cxnSpLocks/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cxnSpLocks/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cxnSpLocks/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cxnSpLocks/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41195" imgH="241195" progId="Equation.DSMT4">
                        <p:embed/>
                      </p:oleObj>
                    </mc:Choice>
                    <mc:Fallback>
                      <p:oleObj name="Equation" r:id="rId15" imgW="241195" imgH="241195" progId="Equation.DSMT4">
                        <p:embed/>
                        <p:pic>
                          <p:nvPicPr>
                            <p:cNvPr id="70" name="Object 14">
                              <a:extLst>
                                <a:ext uri="{FF2B5EF4-FFF2-40B4-BE49-F238E27FC236}">
                                  <a16:creationId xmlns:a16="http://schemas.microsoft.com/office/drawing/2014/main" id="{373D2DEA-CC0F-B7E5-8FD8-A08914D967A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71" name="Object 15">
                              <a:extLst>
                                <a:ext uri="{FF2B5EF4-FFF2-40B4-BE49-F238E27FC236}">
                                  <a16:creationId xmlns:a16="http://schemas.microsoft.com/office/drawing/2014/main" id="{C4031DA6-FF69-B1C1-FE97-03CD1827D4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52334" imgH="228501" progId="Equation.DSMT4">
                        <p:embed/>
                      </p:oleObj>
                    </mc:Choice>
                    <mc:Fallback>
                      <p:oleObj name="Equation" r:id="rId19" imgW="152334" imgH="228501" progId="Equation.DSMT4">
                        <p:embed/>
                        <p:pic>
                          <p:nvPicPr>
                            <p:cNvPr id="72" name="Object 16">
                              <a:extLst>
                                <a:ext uri="{FF2B5EF4-FFF2-40B4-BE49-F238E27FC236}">
                                  <a16:creationId xmlns:a16="http://schemas.microsoft.com/office/drawing/2014/main" id="{C4766BB3-EA4E-B4FF-CDC8-66CAF29F99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253890" imgH="241195" progId="Equation.DSMT4">
                        <p:embed/>
                      </p:oleObj>
                    </mc:Choice>
                    <mc:Fallback>
                      <p:oleObj name="Equation" r:id="rId21" imgW="253890" imgH="241195" progId="Equation.DSMT4">
                        <p:embed/>
                        <p:pic>
                          <p:nvPicPr>
                            <p:cNvPr id="73" name="Object 17">
                              <a:extLst>
                                <a:ext uri="{FF2B5EF4-FFF2-40B4-BE49-F238E27FC236}">
                                  <a16:creationId xmlns:a16="http://schemas.microsoft.com/office/drawing/2014/main" id="{526C9881-97BB-A602-49BD-351519EEE7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41195" imgH="241195" progId="Equation.DSMT4">
                        <p:embed/>
                      </p:oleObj>
                    </mc:Choice>
                    <mc:Fallback>
                      <p:oleObj name="Equation" r:id="rId23" imgW="241195" imgH="241195" progId="Equation.DSMT4">
                        <p:embed/>
                        <p:pic>
                          <p:nvPicPr>
                            <p:cNvPr id="74" name="Object 18">
                              <a:extLst>
                                <a:ext uri="{FF2B5EF4-FFF2-40B4-BE49-F238E27FC236}">
                                  <a16:creationId xmlns:a16="http://schemas.microsoft.com/office/drawing/2014/main" id="{3B4E8BC6-62A8-FCC0-BA85-FD0A46114B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264A67-2CDF-AB53-2F0F-C1BB5645D62C}"/>
                    </a:ext>
                  </a:extLst>
                </p:cNvPr>
                <p:cNvSpPr/>
                <p:nvPr/>
              </p:nvSpPr>
              <p:spPr>
                <a:xfrm>
                  <a:off x="6424601" y="2065262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52268" imgH="164957" progId="Equation.DSMT4">
                        <p:embed/>
                      </p:oleObj>
                    </mc:Choice>
                    <mc:Fallback>
                      <p:oleObj name="Equation" r:id="rId25" imgW="152268" imgH="164957" progId="Equation.DSMT4">
                        <p:embed/>
                        <p:pic>
                          <p:nvPicPr>
                            <p:cNvPr id="76" name="Object 2">
                              <a:extLst>
                                <a:ext uri="{FF2B5EF4-FFF2-40B4-BE49-F238E27FC236}">
                                  <a16:creationId xmlns:a16="http://schemas.microsoft.com/office/drawing/2014/main" id="{AEF6CC0D-F922-32F9-45CD-2E6A30A39E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11F97F0-6619-F6F7-CB2D-268E65514811}"/>
                    </a:ext>
                  </a:extLst>
                </p:cNvPr>
                <p:cNvSpPr/>
                <p:nvPr/>
              </p:nvSpPr>
              <p:spPr>
                <a:xfrm>
                  <a:off x="6591736" y="2148400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64885" imgH="164885" progId="Equation.DSMT4">
                        <p:embed/>
                      </p:oleObj>
                    </mc:Choice>
                    <mc:Fallback>
                      <p:oleObj name="Equation" r:id="rId27" imgW="164885" imgH="164885" progId="Equation.DSMT4">
                        <p:embed/>
                        <p:pic>
                          <p:nvPicPr>
                            <p:cNvPr id="79" name="Object 515">
                              <a:extLst>
                                <a:ext uri="{FF2B5EF4-FFF2-40B4-BE49-F238E27FC236}">
                                  <a16:creationId xmlns:a16="http://schemas.microsoft.com/office/drawing/2014/main" id="{EDD804A7-D613-D232-B656-91F1E4455B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cxnSpLocks/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D3D3FC4-33C0-B261-010E-24C1B22DD307}"/>
                    </a:ext>
                  </a:extLst>
                </p:cNvPr>
                <p:cNvSpPr/>
                <p:nvPr/>
              </p:nvSpPr>
              <p:spPr>
                <a:xfrm>
                  <a:off x="6815132" y="4050057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cxnSpLocks/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04A0E1-B7AA-F930-0B94-559DDD05066E}"/>
                    </a:ext>
                  </a:extLst>
                </p:cNvPr>
                <p:cNvSpPr/>
                <p:nvPr/>
              </p:nvSpPr>
              <p:spPr>
                <a:xfrm>
                  <a:off x="7042744" y="2152329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9" imgW="3606480" imgH="4952880" progId="Equation.DSMT4">
                          <p:embed/>
                        </p:oleObj>
                      </mc:Choice>
                      <mc:Fallback>
                        <p:oleObj name="Equation" r:id="rId29" imgW="3606480" imgH="4952880" progId="Equation.DSMT4">
                          <p:embed/>
                          <p:pic>
                            <p:nvPicPr>
                              <p:cNvPr id="31" name="Object 30">
                                <a:extLst>
                                  <a:ext uri="{FF2B5EF4-FFF2-40B4-BE49-F238E27FC236}">
                                    <a16:creationId xmlns:a16="http://schemas.microsoft.com/office/drawing/2014/main" id="{BCE281AF-9010-C1F2-708F-B41EA590286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64880" progId="Equation.DSMT4">
                    <p:embed/>
                  </p:oleObj>
                </mc:Choice>
                <mc:Fallback>
                  <p:oleObj name="Equation" r:id="rId31" imgW="126720" imgH="164880" progId="Equation.DSMT4">
                    <p:embed/>
                    <p:pic>
                      <p:nvPicPr>
                        <p:cNvPr id="12" name="Object 2">
                          <a:extLst>
                            <a:ext uri="{FF2B5EF4-FFF2-40B4-BE49-F238E27FC236}">
                              <a16:creationId xmlns:a16="http://schemas.microsoft.com/office/drawing/2014/main" id="{3A18EC96-67FF-0CD5-9B27-773622F19D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CB551759-BC41-DBF9-A07D-B3A358DF872B}"/>
              </a:ext>
            </a:extLst>
          </p:cNvPr>
          <p:cNvSpPr/>
          <p:nvPr/>
        </p:nvSpPr>
        <p:spPr>
          <a:xfrm>
            <a:off x="304006" y="2401413"/>
            <a:ext cx="3948954" cy="1264442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FB821AD-F7F4-B56C-294B-6C06E634FB0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" y="2648229"/>
            <a:ext cx="3948954" cy="782160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9316BC34-7E38-FCCD-9557-733E2708CF45}"/>
              </a:ext>
            </a:extLst>
          </p:cNvPr>
          <p:cNvSpPr/>
          <p:nvPr/>
        </p:nvSpPr>
        <p:spPr>
          <a:xfrm>
            <a:off x="1462181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5B83B4F-054D-DCA2-3CB9-141C0EE69566}"/>
              </a:ext>
            </a:extLst>
          </p:cNvPr>
          <p:cNvSpPr/>
          <p:nvPr/>
        </p:nvSpPr>
        <p:spPr>
          <a:xfrm>
            <a:off x="2349555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kern="0" dirty="0">
                <a:solidFill>
                  <a:srgbClr val="FFFFFF"/>
                </a:solidFill>
                <a:latin typeface="Arial Narrow" panose="020B0606020202030204" pitchFamily="34" charset="0"/>
              </a:rPr>
              <a:t>2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graphicFrame>
        <p:nvGraphicFramePr>
          <p:cNvPr id="143" name="Object 1834">
            <a:extLst>
              <a:ext uri="{FF2B5EF4-FFF2-40B4-BE49-F238E27FC236}">
                <a16:creationId xmlns:a16="http://schemas.microsoft.com/office/drawing/2014/main" id="{3472F3FA-73DB-9720-7BD1-F05AE871F2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9781"/>
              </p:ext>
            </p:extLst>
          </p:nvPr>
        </p:nvGraphicFramePr>
        <p:xfrm>
          <a:off x="5878262" y="4051874"/>
          <a:ext cx="169952" cy="17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4885" imgH="164885" progId="Equation.DSMT4">
                  <p:embed/>
                </p:oleObj>
              </mc:Choice>
              <mc:Fallback>
                <p:oleObj name="Equation" r:id="rId34" imgW="164885" imgH="164885" progId="Equation.DSMT4">
                  <p:embed/>
                  <p:pic>
                    <p:nvPicPr>
                      <p:cNvPr id="65" name="Object 1834">
                        <a:extLst>
                          <a:ext uri="{FF2B5EF4-FFF2-40B4-BE49-F238E27FC236}">
                            <a16:creationId xmlns:a16="http://schemas.microsoft.com/office/drawing/2014/main" id="{19FA0808-ABF3-096C-92C4-E752395B4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62" y="4051874"/>
                        <a:ext cx="169952" cy="17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86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cxnSpLocks/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cxnSpLocks/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cxnSpLocks/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42" name="Object 2">
                              <a:extLst>
                                <a:ext uri="{FF2B5EF4-FFF2-40B4-BE49-F238E27FC236}">
                                  <a16:creationId xmlns:a16="http://schemas.microsoft.com/office/drawing/2014/main" id="{E71977D3-0166-D41D-0D3B-531D84D9CF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44" name="Object 2">
                              <a:extLst>
                                <a:ext uri="{FF2B5EF4-FFF2-40B4-BE49-F238E27FC236}">
                                  <a16:creationId xmlns:a16="http://schemas.microsoft.com/office/drawing/2014/main" id="{CBCCBB4F-B798-1D33-4F27-0079E55071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46" name="Object 2">
                              <a:extLst>
                                <a:ext uri="{FF2B5EF4-FFF2-40B4-BE49-F238E27FC236}">
                                  <a16:creationId xmlns:a16="http://schemas.microsoft.com/office/drawing/2014/main" id="{6BDB7CD0-A00B-1C5E-2633-B2D7AC0852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49" name="Object 2">
                              <a:extLst>
                                <a:ext uri="{FF2B5EF4-FFF2-40B4-BE49-F238E27FC236}">
                                  <a16:creationId xmlns:a16="http://schemas.microsoft.com/office/drawing/2014/main" id="{EB7095EA-22C3-978E-DE55-985B1EAC8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112" name="Object 2">
                                <a:extLst>
                                  <a:ext uri="{FF2B5EF4-FFF2-40B4-BE49-F238E27FC236}">
                                    <a16:creationId xmlns:a16="http://schemas.microsoft.com/office/drawing/2014/main" id="{5F35D13D-A3E7-B46E-DF5C-A03CA179AB9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cxnSpLocks/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cxnSpLocks/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54" name="Object 2">
                              <a:extLst>
                                <a:ext uri="{FF2B5EF4-FFF2-40B4-BE49-F238E27FC236}">
                                  <a16:creationId xmlns:a16="http://schemas.microsoft.com/office/drawing/2014/main" id="{25C22D71-68CC-6561-9906-52ADD55B70A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cxnSpLocks/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cxnSpLocks/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cxnSpLocks/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cxnSpLocks/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cxnSpLocks/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cxnSpLocks/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cxnSpLocks/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cxnSpLocks/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cxnSpLocks/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41195" imgH="241195" progId="Equation.DSMT4">
                        <p:embed/>
                      </p:oleObj>
                    </mc:Choice>
                    <mc:Fallback>
                      <p:oleObj name="Equation" r:id="rId15" imgW="241195" imgH="241195" progId="Equation.DSMT4">
                        <p:embed/>
                        <p:pic>
                          <p:nvPicPr>
                            <p:cNvPr id="70" name="Object 14">
                              <a:extLst>
                                <a:ext uri="{FF2B5EF4-FFF2-40B4-BE49-F238E27FC236}">
                                  <a16:creationId xmlns:a16="http://schemas.microsoft.com/office/drawing/2014/main" id="{373D2DEA-CC0F-B7E5-8FD8-A08914D967A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71" name="Object 15">
                              <a:extLst>
                                <a:ext uri="{FF2B5EF4-FFF2-40B4-BE49-F238E27FC236}">
                                  <a16:creationId xmlns:a16="http://schemas.microsoft.com/office/drawing/2014/main" id="{C4031DA6-FF69-B1C1-FE97-03CD1827D4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52334" imgH="228501" progId="Equation.DSMT4">
                        <p:embed/>
                      </p:oleObj>
                    </mc:Choice>
                    <mc:Fallback>
                      <p:oleObj name="Equation" r:id="rId19" imgW="152334" imgH="228501" progId="Equation.DSMT4">
                        <p:embed/>
                        <p:pic>
                          <p:nvPicPr>
                            <p:cNvPr id="72" name="Object 16">
                              <a:extLst>
                                <a:ext uri="{FF2B5EF4-FFF2-40B4-BE49-F238E27FC236}">
                                  <a16:creationId xmlns:a16="http://schemas.microsoft.com/office/drawing/2014/main" id="{C4766BB3-EA4E-B4FF-CDC8-66CAF29F99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253890" imgH="241195" progId="Equation.DSMT4">
                        <p:embed/>
                      </p:oleObj>
                    </mc:Choice>
                    <mc:Fallback>
                      <p:oleObj name="Equation" r:id="rId21" imgW="253890" imgH="241195" progId="Equation.DSMT4">
                        <p:embed/>
                        <p:pic>
                          <p:nvPicPr>
                            <p:cNvPr id="73" name="Object 17">
                              <a:extLst>
                                <a:ext uri="{FF2B5EF4-FFF2-40B4-BE49-F238E27FC236}">
                                  <a16:creationId xmlns:a16="http://schemas.microsoft.com/office/drawing/2014/main" id="{526C9881-97BB-A602-49BD-351519EEE7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41195" imgH="241195" progId="Equation.DSMT4">
                        <p:embed/>
                      </p:oleObj>
                    </mc:Choice>
                    <mc:Fallback>
                      <p:oleObj name="Equation" r:id="rId23" imgW="241195" imgH="241195" progId="Equation.DSMT4">
                        <p:embed/>
                        <p:pic>
                          <p:nvPicPr>
                            <p:cNvPr id="74" name="Object 18">
                              <a:extLst>
                                <a:ext uri="{FF2B5EF4-FFF2-40B4-BE49-F238E27FC236}">
                                  <a16:creationId xmlns:a16="http://schemas.microsoft.com/office/drawing/2014/main" id="{3B4E8BC6-62A8-FCC0-BA85-FD0A46114B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264A67-2CDF-AB53-2F0F-C1BB5645D62C}"/>
                    </a:ext>
                  </a:extLst>
                </p:cNvPr>
                <p:cNvSpPr/>
                <p:nvPr/>
              </p:nvSpPr>
              <p:spPr>
                <a:xfrm>
                  <a:off x="6424601" y="2065262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52268" imgH="164957" progId="Equation.DSMT4">
                        <p:embed/>
                      </p:oleObj>
                    </mc:Choice>
                    <mc:Fallback>
                      <p:oleObj name="Equation" r:id="rId25" imgW="152268" imgH="164957" progId="Equation.DSMT4">
                        <p:embed/>
                        <p:pic>
                          <p:nvPicPr>
                            <p:cNvPr id="76" name="Object 2">
                              <a:extLst>
                                <a:ext uri="{FF2B5EF4-FFF2-40B4-BE49-F238E27FC236}">
                                  <a16:creationId xmlns:a16="http://schemas.microsoft.com/office/drawing/2014/main" id="{AEF6CC0D-F922-32F9-45CD-2E6A30A39E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11F97F0-6619-F6F7-CB2D-268E65514811}"/>
                    </a:ext>
                  </a:extLst>
                </p:cNvPr>
                <p:cNvSpPr/>
                <p:nvPr/>
              </p:nvSpPr>
              <p:spPr>
                <a:xfrm>
                  <a:off x="6591736" y="2148400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64885" imgH="164885" progId="Equation.DSMT4">
                        <p:embed/>
                      </p:oleObj>
                    </mc:Choice>
                    <mc:Fallback>
                      <p:oleObj name="Equation" r:id="rId27" imgW="164885" imgH="164885" progId="Equation.DSMT4">
                        <p:embed/>
                        <p:pic>
                          <p:nvPicPr>
                            <p:cNvPr id="79" name="Object 515">
                              <a:extLst>
                                <a:ext uri="{FF2B5EF4-FFF2-40B4-BE49-F238E27FC236}">
                                  <a16:creationId xmlns:a16="http://schemas.microsoft.com/office/drawing/2014/main" id="{EDD804A7-D613-D232-B656-91F1E4455B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cxnSpLocks/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D3D3FC4-33C0-B261-010E-24C1B22DD307}"/>
                    </a:ext>
                  </a:extLst>
                </p:cNvPr>
                <p:cNvSpPr/>
                <p:nvPr/>
              </p:nvSpPr>
              <p:spPr>
                <a:xfrm>
                  <a:off x="6815132" y="4050057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cxnSpLocks/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04A0E1-B7AA-F930-0B94-559DDD05066E}"/>
                    </a:ext>
                  </a:extLst>
                </p:cNvPr>
                <p:cNvSpPr/>
                <p:nvPr/>
              </p:nvSpPr>
              <p:spPr>
                <a:xfrm>
                  <a:off x="7042744" y="2152329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9" imgW="3606480" imgH="4952880" progId="Equation.DSMT4">
                          <p:embed/>
                        </p:oleObj>
                      </mc:Choice>
                      <mc:Fallback>
                        <p:oleObj name="Equation" r:id="rId29" imgW="3606480" imgH="4952880" progId="Equation.DSMT4">
                          <p:embed/>
                          <p:pic>
                            <p:nvPicPr>
                              <p:cNvPr id="31" name="Object 30">
                                <a:extLst>
                                  <a:ext uri="{FF2B5EF4-FFF2-40B4-BE49-F238E27FC236}">
                                    <a16:creationId xmlns:a16="http://schemas.microsoft.com/office/drawing/2014/main" id="{BCE281AF-9010-C1F2-708F-B41EA590286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64880" progId="Equation.DSMT4">
                    <p:embed/>
                  </p:oleObj>
                </mc:Choice>
                <mc:Fallback>
                  <p:oleObj name="Equation" r:id="rId31" imgW="126720" imgH="164880" progId="Equation.DSMT4">
                    <p:embed/>
                    <p:pic>
                      <p:nvPicPr>
                        <p:cNvPr id="12" name="Object 2">
                          <a:extLst>
                            <a:ext uri="{FF2B5EF4-FFF2-40B4-BE49-F238E27FC236}">
                              <a16:creationId xmlns:a16="http://schemas.microsoft.com/office/drawing/2014/main" id="{3A18EC96-67FF-0CD5-9B27-773622F19D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35C13B1A-A8C2-291D-1472-75E84C685FBE}"/>
              </a:ext>
            </a:extLst>
          </p:cNvPr>
          <p:cNvSpPr/>
          <p:nvPr/>
        </p:nvSpPr>
        <p:spPr>
          <a:xfrm>
            <a:off x="304006" y="2401413"/>
            <a:ext cx="3948954" cy="1264442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0F07779-E42C-1045-D1BE-3F1ECBC607C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" y="2648229"/>
            <a:ext cx="3948954" cy="782160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9316BC34-7E38-FCCD-9557-733E2708CF45}"/>
              </a:ext>
            </a:extLst>
          </p:cNvPr>
          <p:cNvSpPr/>
          <p:nvPr/>
        </p:nvSpPr>
        <p:spPr>
          <a:xfrm>
            <a:off x="1462181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5B83B4F-054D-DCA2-3CB9-141C0EE69566}"/>
              </a:ext>
            </a:extLst>
          </p:cNvPr>
          <p:cNvSpPr/>
          <p:nvPr/>
        </p:nvSpPr>
        <p:spPr>
          <a:xfrm>
            <a:off x="2349555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kern="0" dirty="0">
                <a:solidFill>
                  <a:srgbClr val="FFFFFF"/>
                </a:solidFill>
                <a:latin typeface="Arial Narrow" panose="020B0606020202030204" pitchFamily="34" charset="0"/>
              </a:rPr>
              <a:t>2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0D632A6-54A2-9300-B312-F3EA7925EE79}"/>
              </a:ext>
            </a:extLst>
          </p:cNvPr>
          <p:cNvSpPr/>
          <p:nvPr/>
        </p:nvSpPr>
        <p:spPr>
          <a:xfrm>
            <a:off x="2924791" y="2656013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</a:t>
            </a:r>
          </a:p>
        </p:txBody>
      </p:sp>
      <p:graphicFrame>
        <p:nvGraphicFramePr>
          <p:cNvPr id="144" name="Object 1834">
            <a:extLst>
              <a:ext uri="{FF2B5EF4-FFF2-40B4-BE49-F238E27FC236}">
                <a16:creationId xmlns:a16="http://schemas.microsoft.com/office/drawing/2014/main" id="{98C83FF8-2112-4ED8-5BA9-5D33A0D97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9781"/>
              </p:ext>
            </p:extLst>
          </p:nvPr>
        </p:nvGraphicFramePr>
        <p:xfrm>
          <a:off x="5878262" y="4051874"/>
          <a:ext cx="169952" cy="17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4885" imgH="164885" progId="Equation.DSMT4">
                  <p:embed/>
                </p:oleObj>
              </mc:Choice>
              <mc:Fallback>
                <p:oleObj name="Equation" r:id="rId34" imgW="164885" imgH="164885" progId="Equation.DSMT4">
                  <p:embed/>
                  <p:pic>
                    <p:nvPicPr>
                      <p:cNvPr id="65" name="Object 1834">
                        <a:extLst>
                          <a:ext uri="{FF2B5EF4-FFF2-40B4-BE49-F238E27FC236}">
                            <a16:creationId xmlns:a16="http://schemas.microsoft.com/office/drawing/2014/main" id="{19FA0808-ABF3-096C-92C4-E752395B4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62" y="4051874"/>
                        <a:ext cx="169952" cy="17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91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42" name="Object 2">
                              <a:extLst>
                                <a:ext uri="{FF2B5EF4-FFF2-40B4-BE49-F238E27FC236}">
                                  <a16:creationId xmlns:a16="http://schemas.microsoft.com/office/drawing/2014/main" id="{E71977D3-0166-D41D-0D3B-531D84D9CF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44" name="Object 2">
                              <a:extLst>
                                <a:ext uri="{FF2B5EF4-FFF2-40B4-BE49-F238E27FC236}">
                                  <a16:creationId xmlns:a16="http://schemas.microsoft.com/office/drawing/2014/main" id="{CBCCBB4F-B798-1D33-4F27-0079E55071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46" name="Object 2">
                              <a:extLst>
                                <a:ext uri="{FF2B5EF4-FFF2-40B4-BE49-F238E27FC236}">
                                  <a16:creationId xmlns:a16="http://schemas.microsoft.com/office/drawing/2014/main" id="{6BDB7CD0-A00B-1C5E-2633-B2D7AC0852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49" name="Object 2">
                              <a:extLst>
                                <a:ext uri="{FF2B5EF4-FFF2-40B4-BE49-F238E27FC236}">
                                  <a16:creationId xmlns:a16="http://schemas.microsoft.com/office/drawing/2014/main" id="{EB7095EA-22C3-978E-DE55-985B1EAC8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112" name="Object 2">
                                <a:extLst>
                                  <a:ext uri="{FF2B5EF4-FFF2-40B4-BE49-F238E27FC236}">
                                    <a16:creationId xmlns:a16="http://schemas.microsoft.com/office/drawing/2014/main" id="{5F35D13D-A3E7-B46E-DF5C-A03CA179AB9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54" name="Object 2">
                              <a:extLst>
                                <a:ext uri="{FF2B5EF4-FFF2-40B4-BE49-F238E27FC236}">
                                  <a16:creationId xmlns:a16="http://schemas.microsoft.com/office/drawing/2014/main" id="{25C22D71-68CC-6561-9906-52ADD55B70A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cxnSpLocks/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41195" imgH="241195" progId="Equation.DSMT4">
                        <p:embed/>
                      </p:oleObj>
                    </mc:Choice>
                    <mc:Fallback>
                      <p:oleObj name="Equation" r:id="rId15" imgW="241195" imgH="241195" progId="Equation.DSMT4">
                        <p:embed/>
                        <p:pic>
                          <p:nvPicPr>
                            <p:cNvPr id="70" name="Object 14">
                              <a:extLst>
                                <a:ext uri="{FF2B5EF4-FFF2-40B4-BE49-F238E27FC236}">
                                  <a16:creationId xmlns:a16="http://schemas.microsoft.com/office/drawing/2014/main" id="{373D2DEA-CC0F-B7E5-8FD8-A08914D967A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71" name="Object 15">
                              <a:extLst>
                                <a:ext uri="{FF2B5EF4-FFF2-40B4-BE49-F238E27FC236}">
                                  <a16:creationId xmlns:a16="http://schemas.microsoft.com/office/drawing/2014/main" id="{C4031DA6-FF69-B1C1-FE97-03CD1827D4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52334" imgH="228501" progId="Equation.DSMT4">
                        <p:embed/>
                      </p:oleObj>
                    </mc:Choice>
                    <mc:Fallback>
                      <p:oleObj name="Equation" r:id="rId19" imgW="152334" imgH="228501" progId="Equation.DSMT4">
                        <p:embed/>
                        <p:pic>
                          <p:nvPicPr>
                            <p:cNvPr id="72" name="Object 16">
                              <a:extLst>
                                <a:ext uri="{FF2B5EF4-FFF2-40B4-BE49-F238E27FC236}">
                                  <a16:creationId xmlns:a16="http://schemas.microsoft.com/office/drawing/2014/main" id="{C4766BB3-EA4E-B4FF-CDC8-66CAF29F99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253890" imgH="241195" progId="Equation.DSMT4">
                        <p:embed/>
                      </p:oleObj>
                    </mc:Choice>
                    <mc:Fallback>
                      <p:oleObj name="Equation" r:id="rId21" imgW="253890" imgH="241195" progId="Equation.DSMT4">
                        <p:embed/>
                        <p:pic>
                          <p:nvPicPr>
                            <p:cNvPr id="73" name="Object 17">
                              <a:extLst>
                                <a:ext uri="{FF2B5EF4-FFF2-40B4-BE49-F238E27FC236}">
                                  <a16:creationId xmlns:a16="http://schemas.microsoft.com/office/drawing/2014/main" id="{526C9881-97BB-A602-49BD-351519EEE7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41195" imgH="241195" progId="Equation.DSMT4">
                        <p:embed/>
                      </p:oleObj>
                    </mc:Choice>
                    <mc:Fallback>
                      <p:oleObj name="Equation" r:id="rId23" imgW="241195" imgH="241195" progId="Equation.DSMT4">
                        <p:embed/>
                        <p:pic>
                          <p:nvPicPr>
                            <p:cNvPr id="74" name="Object 18">
                              <a:extLst>
                                <a:ext uri="{FF2B5EF4-FFF2-40B4-BE49-F238E27FC236}">
                                  <a16:creationId xmlns:a16="http://schemas.microsoft.com/office/drawing/2014/main" id="{3B4E8BC6-62A8-FCC0-BA85-FD0A46114B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264A67-2CDF-AB53-2F0F-C1BB5645D62C}"/>
                    </a:ext>
                  </a:extLst>
                </p:cNvPr>
                <p:cNvSpPr/>
                <p:nvPr/>
              </p:nvSpPr>
              <p:spPr>
                <a:xfrm>
                  <a:off x="6424601" y="2065262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4</a:t>
                  </a:r>
                </a:p>
              </p:txBody>
            </p:sp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52268" imgH="164957" progId="Equation.DSMT4">
                        <p:embed/>
                      </p:oleObj>
                    </mc:Choice>
                    <mc:Fallback>
                      <p:oleObj name="Equation" r:id="rId25" imgW="152268" imgH="164957" progId="Equation.DSMT4">
                        <p:embed/>
                        <p:pic>
                          <p:nvPicPr>
                            <p:cNvPr id="76" name="Object 2">
                              <a:extLst>
                                <a:ext uri="{FF2B5EF4-FFF2-40B4-BE49-F238E27FC236}">
                                  <a16:creationId xmlns:a16="http://schemas.microsoft.com/office/drawing/2014/main" id="{AEF6CC0D-F922-32F9-45CD-2E6A30A39E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311F97F0-6619-F6F7-CB2D-268E65514811}"/>
                    </a:ext>
                  </a:extLst>
                </p:cNvPr>
                <p:cNvSpPr/>
                <p:nvPr/>
              </p:nvSpPr>
              <p:spPr>
                <a:xfrm>
                  <a:off x="6591736" y="2148400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64885" imgH="164885" progId="Equation.DSMT4">
                        <p:embed/>
                      </p:oleObj>
                    </mc:Choice>
                    <mc:Fallback>
                      <p:oleObj name="Equation" r:id="rId27" imgW="164885" imgH="164885" progId="Equation.DSMT4">
                        <p:embed/>
                        <p:pic>
                          <p:nvPicPr>
                            <p:cNvPr id="79" name="Object 515">
                              <a:extLst>
                                <a:ext uri="{FF2B5EF4-FFF2-40B4-BE49-F238E27FC236}">
                                  <a16:creationId xmlns:a16="http://schemas.microsoft.com/office/drawing/2014/main" id="{EDD804A7-D613-D232-B656-91F1E4455B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D3D3FC4-33C0-B261-010E-24C1B22DD307}"/>
                    </a:ext>
                  </a:extLst>
                </p:cNvPr>
                <p:cNvSpPr/>
                <p:nvPr/>
              </p:nvSpPr>
              <p:spPr>
                <a:xfrm>
                  <a:off x="6815132" y="4050057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04A0E1-B7AA-F930-0B94-559DDD05066E}"/>
                    </a:ext>
                  </a:extLst>
                </p:cNvPr>
                <p:cNvSpPr/>
                <p:nvPr/>
              </p:nvSpPr>
              <p:spPr>
                <a:xfrm>
                  <a:off x="7042744" y="2152329"/>
                  <a:ext cx="144016" cy="144016"/>
                </a:xfrm>
                <a:prstGeom prst="ellipse">
                  <a:avLst/>
                </a:prstGeom>
                <a:solidFill>
                  <a:srgbClr val="333399">
                    <a:lumMod val="60000"/>
                    <a:lumOff val="4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9" imgW="3606480" imgH="4952880" progId="Equation.DSMT4">
                          <p:embed/>
                        </p:oleObj>
                      </mc:Choice>
                      <mc:Fallback>
                        <p:oleObj name="Equation" r:id="rId29" imgW="3606480" imgH="4952880" progId="Equation.DSMT4">
                          <p:embed/>
                          <p:pic>
                            <p:nvPicPr>
                              <p:cNvPr id="31" name="Object 30">
                                <a:extLst>
                                  <a:ext uri="{FF2B5EF4-FFF2-40B4-BE49-F238E27FC236}">
                                    <a16:creationId xmlns:a16="http://schemas.microsoft.com/office/drawing/2014/main" id="{BCE281AF-9010-C1F2-708F-B41EA590286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64880" progId="Equation.DSMT4">
                    <p:embed/>
                  </p:oleObj>
                </mc:Choice>
                <mc:Fallback>
                  <p:oleObj name="Equation" r:id="rId31" imgW="126720" imgH="164880" progId="Equation.DSMT4">
                    <p:embed/>
                    <p:pic>
                      <p:nvPicPr>
                        <p:cNvPr id="12" name="Object 2">
                          <a:extLst>
                            <a:ext uri="{FF2B5EF4-FFF2-40B4-BE49-F238E27FC236}">
                              <a16:creationId xmlns:a16="http://schemas.microsoft.com/office/drawing/2014/main" id="{3A18EC96-67FF-0CD5-9B27-773622F19D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115D6AD1-1E17-A80F-8082-B07F0E78446E}"/>
              </a:ext>
            </a:extLst>
          </p:cNvPr>
          <p:cNvSpPr/>
          <p:nvPr/>
        </p:nvSpPr>
        <p:spPr>
          <a:xfrm>
            <a:off x="304006" y="2401413"/>
            <a:ext cx="3948954" cy="1264442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B87C614F-FA6A-34C6-C82D-29B1C78AD08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" y="2648229"/>
            <a:ext cx="3948954" cy="782160"/>
          </a:xfrm>
          <a:prstGeom prst="rect">
            <a:avLst/>
          </a:prstGeom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9316BC34-7E38-FCCD-9557-733E2708CF45}"/>
              </a:ext>
            </a:extLst>
          </p:cNvPr>
          <p:cNvSpPr/>
          <p:nvPr/>
        </p:nvSpPr>
        <p:spPr>
          <a:xfrm>
            <a:off x="1462181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5B83B4F-054D-DCA2-3CB9-141C0EE69566}"/>
              </a:ext>
            </a:extLst>
          </p:cNvPr>
          <p:cNvSpPr/>
          <p:nvPr/>
        </p:nvSpPr>
        <p:spPr>
          <a:xfrm>
            <a:off x="2349555" y="265944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kern="0" dirty="0">
                <a:solidFill>
                  <a:srgbClr val="FFFFFF"/>
                </a:solidFill>
                <a:latin typeface="Arial Narrow" panose="020B0606020202030204" pitchFamily="34" charset="0"/>
              </a:rPr>
              <a:t>2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0D632A6-54A2-9300-B312-F3EA7925EE79}"/>
              </a:ext>
            </a:extLst>
          </p:cNvPr>
          <p:cNvSpPr/>
          <p:nvPr/>
        </p:nvSpPr>
        <p:spPr>
          <a:xfrm>
            <a:off x="2924791" y="2656013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5068B55-FCDD-1DCB-BE50-6D484ED1F909}"/>
              </a:ext>
            </a:extLst>
          </p:cNvPr>
          <p:cNvSpPr/>
          <p:nvPr/>
        </p:nvSpPr>
        <p:spPr>
          <a:xfrm>
            <a:off x="3314800" y="2662907"/>
            <a:ext cx="144016" cy="144016"/>
          </a:xfrm>
          <a:prstGeom prst="ellipse">
            <a:avLst/>
          </a:prstGeom>
          <a:solidFill>
            <a:srgbClr val="33339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kern="0" dirty="0">
                <a:solidFill>
                  <a:srgbClr val="FFFFFF"/>
                </a:solidFill>
                <a:latin typeface="Arial Narrow" panose="020B0606020202030204" pitchFamily="34" charset="0"/>
              </a:rPr>
              <a:t>4</a:t>
            </a:r>
            <a:endParaRPr kumimoji="0" lang="en-GB" sz="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graphicFrame>
        <p:nvGraphicFramePr>
          <p:cNvPr id="146" name="Object 1834">
            <a:extLst>
              <a:ext uri="{FF2B5EF4-FFF2-40B4-BE49-F238E27FC236}">
                <a16:creationId xmlns:a16="http://schemas.microsoft.com/office/drawing/2014/main" id="{CB727759-8924-CACC-7118-EB6997B66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9781"/>
              </p:ext>
            </p:extLst>
          </p:nvPr>
        </p:nvGraphicFramePr>
        <p:xfrm>
          <a:off x="5878262" y="4051874"/>
          <a:ext cx="169952" cy="17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4885" imgH="164885" progId="Equation.DSMT4">
                  <p:embed/>
                </p:oleObj>
              </mc:Choice>
              <mc:Fallback>
                <p:oleObj name="Equation" r:id="rId34" imgW="164885" imgH="164885" progId="Equation.DSMT4">
                  <p:embed/>
                  <p:pic>
                    <p:nvPicPr>
                      <p:cNvPr id="65" name="Object 1834">
                        <a:extLst>
                          <a:ext uri="{FF2B5EF4-FFF2-40B4-BE49-F238E27FC236}">
                            <a16:creationId xmlns:a16="http://schemas.microsoft.com/office/drawing/2014/main" id="{19FA0808-ABF3-096C-92C4-E752395B4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62" y="4051874"/>
                        <a:ext cx="169952" cy="17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5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73B4-4AB0-260D-6C98-C35003FB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Firing Rates and ERPs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4F99906-F862-1CFB-38A7-B62FD6A3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1" y="1676399"/>
            <a:ext cx="8306472" cy="233740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642FE8F-F133-B4F6-4E78-D3F362A73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"/>
          <a:stretch/>
        </p:blipFill>
        <p:spPr>
          <a:xfrm>
            <a:off x="6716165" y="783526"/>
            <a:ext cx="2427835" cy="49034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B52085B-210F-15A8-F468-6ED26B4D3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65" y="381001"/>
            <a:ext cx="2427835" cy="42593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CB2279-0743-1903-0A6E-E00C4F83F7FD}"/>
              </a:ext>
            </a:extLst>
          </p:cNvPr>
          <p:cNvSpPr txBox="1">
            <a:spLocks/>
          </p:cNvSpPr>
          <p:nvPr/>
        </p:nvSpPr>
        <p:spPr>
          <a:xfrm>
            <a:off x="457197" y="4013802"/>
            <a:ext cx="8229599" cy="1704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mean-field models of brain function the mean firing rate of a population is a sigmoid function of the mean membrane potential. </a:t>
            </a:r>
          </a:p>
        </p:txBody>
      </p:sp>
    </p:spTree>
    <p:extLst>
      <p:ext uri="{BB962C8B-B14F-4D97-AF65-F5344CB8AC3E}">
        <p14:creationId xmlns:p14="http://schemas.microsoft.com/office/powerpoint/2010/main" val="188770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73B4-4AB0-260D-6C98-C35003FB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Firing Rates and ERPs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D66284-6A55-5AFB-74AE-ED4B13FE36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1" y="3757930"/>
                <a:ext cx="8229599" cy="1704481"/>
              </a:xfrm>
            </p:spPr>
            <p:txBody>
              <a:bodyPr>
                <a:noAutofit/>
              </a:bodyPr>
              <a:lstStyle/>
              <a:p>
                <a:r>
                  <a:rPr lang="en-AU" sz="2000" dirty="0"/>
                  <a:t>In active inference we associate the log posterior and it’s gradient update with the mean membrane potential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AU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AU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A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A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sz="2000" dirty="0"/>
                  <a:t>).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 of the log-posterior (where the </a:t>
                </a:r>
                <a:r>
                  <a:rPr lang="en-US" sz="2000" dirty="0" err="1"/>
                  <a:t>softmax</a:t>
                </a:r>
                <a:r>
                  <a:rPr lang="en-US" sz="2000" dirty="0"/>
                  <a:t> is just a generalization of the sigmoid to vectors) represents the relative firing rates of the populations encoding the elements of the distribution (i.e. a normalized firing rate).</a:t>
                </a:r>
              </a:p>
              <a:p>
                <a:r>
                  <a:rPr lang="en-US" sz="2000" dirty="0"/>
                  <a:t>The rate at which this normalized firing rates changes is taken as the ERP.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D66284-6A55-5AFB-74AE-ED4B13FE36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3757930"/>
                <a:ext cx="8229599" cy="1704481"/>
              </a:xfrm>
              <a:blipFill>
                <a:blip r:embed="rId2"/>
                <a:stretch>
                  <a:fillRect l="-463" t="-1471" b="-81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642FE8F-F133-B4F6-4E78-D3F362A73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"/>
          <a:stretch/>
        </p:blipFill>
        <p:spPr>
          <a:xfrm>
            <a:off x="6716165" y="783526"/>
            <a:ext cx="2427835" cy="49034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B52085B-210F-15A8-F468-6ED26B4D3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65" y="381001"/>
            <a:ext cx="2427835" cy="42593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6A5E82-D483-8679-8F9B-CE4EBCA936E4}"/>
              </a:ext>
            </a:extLst>
          </p:cNvPr>
          <p:cNvSpPr/>
          <p:nvPr/>
        </p:nvSpPr>
        <p:spPr>
          <a:xfrm>
            <a:off x="631666" y="1774126"/>
            <a:ext cx="7514533" cy="1635857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56664-3907-1A2B-C4C6-046FF0841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95" y="1924720"/>
            <a:ext cx="6700801" cy="13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1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6FF308B-F6CF-456D-89D8-3C11A4B2B7F5}"/>
              </a:ext>
            </a:extLst>
          </p:cNvPr>
          <p:cNvSpPr txBox="1">
            <a:spLocks/>
          </p:cNvSpPr>
          <p:nvPr/>
        </p:nvSpPr>
        <p:spPr>
          <a:xfrm>
            <a:off x="457200" y="610958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1</a:t>
            </a:r>
            <a:r>
              <a:rPr kumimoji="0" lang="en-US" sz="3200" b="0" i="0" u="none" strike="noStrike" kern="1200" cap="none" spc="-100" normalizeH="0" baseline="3000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</a:t>
            </a:r>
            <a:r>
              <a:rPr kumimoji="0" 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- and 2</a:t>
            </a:r>
            <a:r>
              <a:rPr kumimoji="0" lang="en-US" sz="3200" b="0" i="0" u="none" strike="noStrike" kern="1200" cap="none" spc="-100" normalizeH="0" baseline="3000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nd</a:t>
            </a:r>
            <a:r>
              <a:rPr kumimoji="0" lang="en-US" sz="32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-level states</a:t>
            </a:r>
            <a:endParaRPr lang="en-US" sz="3200" b="1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2BC6D22-6075-471A-AF8C-4906979F9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46857" r="4302" b="7637"/>
          <a:stretch/>
        </p:blipFill>
        <p:spPr>
          <a:xfrm>
            <a:off x="558800" y="1480379"/>
            <a:ext cx="8026400" cy="4926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CFE7D63-F803-FD7B-0760-23568CD2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1" y="393297"/>
            <a:ext cx="2762994" cy="5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4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6FF308B-F6CF-456D-89D8-3C11A4B2B7F5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Early vs. late ERPs</a:t>
            </a:r>
          </a:p>
        </p:txBody>
      </p:sp>
      <p:pic>
        <p:nvPicPr>
          <p:cNvPr id="5" name="Picture 4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87CAF070-E8AD-48A7-8E1D-0CEFF7D0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4" t="53222" r="11390" b="8385"/>
          <a:stretch/>
        </p:blipFill>
        <p:spPr>
          <a:xfrm>
            <a:off x="4799107" y="1850239"/>
            <a:ext cx="3735294" cy="4760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05029EA7-0BE5-4D3F-BAF9-348975F1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53077" r="51693" b="8530"/>
          <a:stretch/>
        </p:blipFill>
        <p:spPr>
          <a:xfrm>
            <a:off x="612589" y="1850238"/>
            <a:ext cx="3678518" cy="4760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43128-0CFC-4511-A873-427E5B730643}"/>
              </a:ext>
            </a:extLst>
          </p:cNvPr>
          <p:cNvSpPr txBox="1"/>
          <p:nvPr/>
        </p:nvSpPr>
        <p:spPr>
          <a:xfrm>
            <a:off x="4582735" y="1450147"/>
            <a:ext cx="4299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latin typeface="+mj-lt"/>
              </a:rPr>
              <a:t>After learning to expect deviation (10 repetitions)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52250-B75C-4B87-83E7-42EE15718BBE}"/>
              </a:ext>
            </a:extLst>
          </p:cNvPr>
          <p:cNvSpPr txBox="1"/>
          <p:nvPr/>
        </p:nvSpPr>
        <p:spPr>
          <a:xfrm>
            <a:off x="516922" y="1450148"/>
            <a:ext cx="390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latin typeface="+mj-lt"/>
              </a:rPr>
              <a:t>Before learning to expect deviation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1EE5DB-7A29-45F2-88DD-D78B4ECA3D89}"/>
              </a:ext>
            </a:extLst>
          </p:cNvPr>
          <p:cNvSpPr/>
          <p:nvPr/>
        </p:nvSpPr>
        <p:spPr>
          <a:xfrm>
            <a:off x="690261" y="1887524"/>
            <a:ext cx="3512623" cy="2189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993719-9F83-417B-AC79-C0532936FC3A}"/>
              </a:ext>
            </a:extLst>
          </p:cNvPr>
          <p:cNvSpPr/>
          <p:nvPr/>
        </p:nvSpPr>
        <p:spPr>
          <a:xfrm>
            <a:off x="1502797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76932E-AABD-4A67-B986-7E5E6DE0D44F}"/>
              </a:ext>
            </a:extLst>
          </p:cNvPr>
          <p:cNvSpPr/>
          <p:nvPr/>
        </p:nvSpPr>
        <p:spPr>
          <a:xfrm>
            <a:off x="2010797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77183C-E555-4316-8577-DEEF77ECD6FF}"/>
              </a:ext>
            </a:extLst>
          </p:cNvPr>
          <p:cNvSpPr/>
          <p:nvPr/>
        </p:nvSpPr>
        <p:spPr>
          <a:xfrm>
            <a:off x="2448379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1763C1-CCBD-478A-AAF7-140772A75D54}"/>
              </a:ext>
            </a:extLst>
          </p:cNvPr>
          <p:cNvSpPr/>
          <p:nvPr/>
        </p:nvSpPr>
        <p:spPr>
          <a:xfrm>
            <a:off x="2887026" y="4854501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67471F-1BBA-49A5-B01B-34B458AAC97E}"/>
              </a:ext>
            </a:extLst>
          </p:cNvPr>
          <p:cNvSpPr/>
          <p:nvPr/>
        </p:nvSpPr>
        <p:spPr>
          <a:xfrm>
            <a:off x="3355893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1008A3-90A3-4CF9-9C94-B53DB659F663}"/>
              </a:ext>
            </a:extLst>
          </p:cNvPr>
          <p:cNvSpPr/>
          <p:nvPr/>
        </p:nvSpPr>
        <p:spPr>
          <a:xfrm>
            <a:off x="3793475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0D534F-050F-4FCC-8F1E-58EB89E774D6}"/>
              </a:ext>
            </a:extLst>
          </p:cNvPr>
          <p:cNvSpPr/>
          <p:nvPr/>
        </p:nvSpPr>
        <p:spPr>
          <a:xfrm>
            <a:off x="5654703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723B81-4EB9-4EE4-B6DD-4E0223B51FDE}"/>
              </a:ext>
            </a:extLst>
          </p:cNvPr>
          <p:cNvSpPr/>
          <p:nvPr/>
        </p:nvSpPr>
        <p:spPr>
          <a:xfrm>
            <a:off x="6162703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86D477-ADE3-4B1F-A132-89695A55D9C4}"/>
              </a:ext>
            </a:extLst>
          </p:cNvPr>
          <p:cNvSpPr/>
          <p:nvPr/>
        </p:nvSpPr>
        <p:spPr>
          <a:xfrm>
            <a:off x="6600285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345CB4-668F-4838-B940-0F1392886AED}"/>
              </a:ext>
            </a:extLst>
          </p:cNvPr>
          <p:cNvSpPr/>
          <p:nvPr/>
        </p:nvSpPr>
        <p:spPr>
          <a:xfrm>
            <a:off x="7507799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8E211B-9F87-4C99-A5AD-78A51C254E14}"/>
              </a:ext>
            </a:extLst>
          </p:cNvPr>
          <p:cNvSpPr/>
          <p:nvPr/>
        </p:nvSpPr>
        <p:spPr>
          <a:xfrm>
            <a:off x="7945381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9E75F-932E-4DE2-B33D-13A8976F1BD2}"/>
              </a:ext>
            </a:extLst>
          </p:cNvPr>
          <p:cNvSpPr/>
          <p:nvPr/>
        </p:nvSpPr>
        <p:spPr>
          <a:xfrm>
            <a:off x="7055200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4C5DA1-02F0-4AEC-94DB-0283CD25D3AD}"/>
              </a:ext>
            </a:extLst>
          </p:cNvPr>
          <p:cNvCxnSpPr/>
          <p:nvPr/>
        </p:nvCxnSpPr>
        <p:spPr>
          <a:xfrm>
            <a:off x="2618146" y="6029860"/>
            <a:ext cx="2962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A72CF8-BE7B-4778-A09C-3ED0967CF8D6}"/>
              </a:ext>
            </a:extLst>
          </p:cNvPr>
          <p:cNvCxnSpPr/>
          <p:nvPr/>
        </p:nvCxnSpPr>
        <p:spPr>
          <a:xfrm>
            <a:off x="6758976" y="6016036"/>
            <a:ext cx="2962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B9D8EA-2F9F-4C86-A080-C23DBC971FA0}"/>
              </a:ext>
            </a:extLst>
          </p:cNvPr>
          <p:cNvCxnSpPr>
            <a:cxnSpLocks/>
          </p:cNvCxnSpPr>
          <p:nvPr/>
        </p:nvCxnSpPr>
        <p:spPr>
          <a:xfrm>
            <a:off x="7082017" y="3821021"/>
            <a:ext cx="3491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B67781-2798-4DA0-89A1-B774530E8318}"/>
              </a:ext>
            </a:extLst>
          </p:cNvPr>
          <p:cNvSpPr/>
          <p:nvPr/>
        </p:nvSpPr>
        <p:spPr>
          <a:xfrm>
            <a:off x="4815796" y="1887524"/>
            <a:ext cx="3512623" cy="2189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085FDC-82CF-477B-8DD6-868BB2511DDA}"/>
              </a:ext>
            </a:extLst>
          </p:cNvPr>
          <p:cNvSpPr txBox="1"/>
          <p:nvPr/>
        </p:nvSpPr>
        <p:spPr>
          <a:xfrm>
            <a:off x="1615272" y="4092754"/>
            <a:ext cx="2005747" cy="2543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latin typeface="+mj-lt"/>
              </a:rPr>
              <a:t>Tone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2CF3-EF08-40DD-94B1-02347EBF0743}"/>
              </a:ext>
            </a:extLst>
          </p:cNvPr>
          <p:cNvSpPr txBox="1"/>
          <p:nvPr/>
        </p:nvSpPr>
        <p:spPr>
          <a:xfrm>
            <a:off x="5904214" y="4077050"/>
            <a:ext cx="2005747" cy="2543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latin typeface="+mj-lt"/>
              </a:rPr>
              <a:t>Tone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61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1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6FF308B-F6CF-456D-89D8-3C11A4B2B7F5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Early vs. late ERPs</a:t>
            </a:r>
          </a:p>
        </p:txBody>
      </p:sp>
      <p:pic>
        <p:nvPicPr>
          <p:cNvPr id="5" name="Picture 4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87CAF070-E8AD-48A7-8E1D-0CEFF7D0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4" t="53222" r="11390" b="8385"/>
          <a:stretch/>
        </p:blipFill>
        <p:spPr>
          <a:xfrm>
            <a:off x="4799107" y="1850239"/>
            <a:ext cx="3735294" cy="4760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engineering drawing&#10;&#10;Description automatically generated">
            <a:extLst>
              <a:ext uri="{FF2B5EF4-FFF2-40B4-BE49-F238E27FC236}">
                <a16:creationId xmlns:a16="http://schemas.microsoft.com/office/drawing/2014/main" id="{05029EA7-0BE5-4D3F-BAF9-348975F1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53077" r="51693" b="8530"/>
          <a:stretch/>
        </p:blipFill>
        <p:spPr>
          <a:xfrm>
            <a:off x="612589" y="1850238"/>
            <a:ext cx="3678518" cy="4760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43128-0CFC-4511-A873-427E5B730643}"/>
              </a:ext>
            </a:extLst>
          </p:cNvPr>
          <p:cNvSpPr txBox="1"/>
          <p:nvPr/>
        </p:nvSpPr>
        <p:spPr>
          <a:xfrm>
            <a:off x="4582735" y="1450147"/>
            <a:ext cx="4299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latin typeface="+mj-lt"/>
              </a:rPr>
              <a:t>After learning to expect deviation (10 repetitions)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52250-B75C-4B87-83E7-42EE15718BBE}"/>
              </a:ext>
            </a:extLst>
          </p:cNvPr>
          <p:cNvSpPr txBox="1"/>
          <p:nvPr/>
        </p:nvSpPr>
        <p:spPr>
          <a:xfrm>
            <a:off x="516922" y="1450148"/>
            <a:ext cx="3908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latin typeface="+mj-lt"/>
              </a:rPr>
              <a:t>Before learning to expect deviation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993719-9F83-417B-AC79-C0532936FC3A}"/>
              </a:ext>
            </a:extLst>
          </p:cNvPr>
          <p:cNvSpPr/>
          <p:nvPr/>
        </p:nvSpPr>
        <p:spPr>
          <a:xfrm>
            <a:off x="1502797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76932E-AABD-4A67-B986-7E5E6DE0D44F}"/>
              </a:ext>
            </a:extLst>
          </p:cNvPr>
          <p:cNvSpPr/>
          <p:nvPr/>
        </p:nvSpPr>
        <p:spPr>
          <a:xfrm>
            <a:off x="2010797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77183C-E555-4316-8577-DEEF77ECD6FF}"/>
              </a:ext>
            </a:extLst>
          </p:cNvPr>
          <p:cNvSpPr/>
          <p:nvPr/>
        </p:nvSpPr>
        <p:spPr>
          <a:xfrm>
            <a:off x="2448379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1763C1-CCBD-478A-AAF7-140772A75D54}"/>
              </a:ext>
            </a:extLst>
          </p:cNvPr>
          <p:cNvSpPr/>
          <p:nvPr/>
        </p:nvSpPr>
        <p:spPr>
          <a:xfrm>
            <a:off x="2887026" y="4854501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67471F-1BBA-49A5-B01B-34B458AAC97E}"/>
              </a:ext>
            </a:extLst>
          </p:cNvPr>
          <p:cNvSpPr/>
          <p:nvPr/>
        </p:nvSpPr>
        <p:spPr>
          <a:xfrm>
            <a:off x="3355893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1008A3-90A3-4CF9-9C94-B53DB659F663}"/>
              </a:ext>
            </a:extLst>
          </p:cNvPr>
          <p:cNvSpPr/>
          <p:nvPr/>
        </p:nvSpPr>
        <p:spPr>
          <a:xfrm>
            <a:off x="3793475" y="4487416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0D534F-050F-4FCC-8F1E-58EB89E774D6}"/>
              </a:ext>
            </a:extLst>
          </p:cNvPr>
          <p:cNvSpPr/>
          <p:nvPr/>
        </p:nvSpPr>
        <p:spPr>
          <a:xfrm>
            <a:off x="5654703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723B81-4EB9-4EE4-B6DD-4E0223B51FDE}"/>
              </a:ext>
            </a:extLst>
          </p:cNvPr>
          <p:cNvSpPr/>
          <p:nvPr/>
        </p:nvSpPr>
        <p:spPr>
          <a:xfrm>
            <a:off x="6162703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86D477-ADE3-4B1F-A132-89695A55D9C4}"/>
              </a:ext>
            </a:extLst>
          </p:cNvPr>
          <p:cNvSpPr/>
          <p:nvPr/>
        </p:nvSpPr>
        <p:spPr>
          <a:xfrm>
            <a:off x="6600285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345CB4-668F-4838-B940-0F1392886AED}"/>
              </a:ext>
            </a:extLst>
          </p:cNvPr>
          <p:cNvSpPr/>
          <p:nvPr/>
        </p:nvSpPr>
        <p:spPr>
          <a:xfrm>
            <a:off x="7507799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F8E211B-9F87-4C99-A5AD-78A51C254E14}"/>
              </a:ext>
            </a:extLst>
          </p:cNvPr>
          <p:cNvSpPr/>
          <p:nvPr/>
        </p:nvSpPr>
        <p:spPr>
          <a:xfrm>
            <a:off x="7945381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9E75F-932E-4DE2-B33D-13A8976F1BD2}"/>
              </a:ext>
            </a:extLst>
          </p:cNvPr>
          <p:cNvSpPr/>
          <p:nvPr/>
        </p:nvSpPr>
        <p:spPr>
          <a:xfrm>
            <a:off x="7055200" y="4471514"/>
            <a:ext cx="174929" cy="153044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4C5DA1-02F0-4AEC-94DB-0283CD25D3AD}"/>
              </a:ext>
            </a:extLst>
          </p:cNvPr>
          <p:cNvCxnSpPr/>
          <p:nvPr/>
        </p:nvCxnSpPr>
        <p:spPr>
          <a:xfrm>
            <a:off x="2618146" y="6029860"/>
            <a:ext cx="2962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A72CF8-BE7B-4778-A09C-3ED0967CF8D6}"/>
              </a:ext>
            </a:extLst>
          </p:cNvPr>
          <p:cNvCxnSpPr/>
          <p:nvPr/>
        </p:nvCxnSpPr>
        <p:spPr>
          <a:xfrm>
            <a:off x="6758976" y="6016036"/>
            <a:ext cx="2962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B9D8EA-2F9F-4C86-A080-C23DBC971FA0}"/>
              </a:ext>
            </a:extLst>
          </p:cNvPr>
          <p:cNvCxnSpPr>
            <a:cxnSpLocks/>
          </p:cNvCxnSpPr>
          <p:nvPr/>
        </p:nvCxnSpPr>
        <p:spPr>
          <a:xfrm>
            <a:off x="7082017" y="3821021"/>
            <a:ext cx="3491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085FDC-82CF-477B-8DD6-868BB2511DDA}"/>
              </a:ext>
            </a:extLst>
          </p:cNvPr>
          <p:cNvSpPr txBox="1"/>
          <p:nvPr/>
        </p:nvSpPr>
        <p:spPr>
          <a:xfrm>
            <a:off x="1615272" y="4092754"/>
            <a:ext cx="2005747" cy="2543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latin typeface="+mj-lt"/>
              </a:rPr>
              <a:t>Tone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2CF3-EF08-40DD-94B1-02347EBF0743}"/>
              </a:ext>
            </a:extLst>
          </p:cNvPr>
          <p:cNvSpPr txBox="1"/>
          <p:nvPr/>
        </p:nvSpPr>
        <p:spPr>
          <a:xfrm>
            <a:off x="5904214" y="4077050"/>
            <a:ext cx="2005747" cy="2543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latin typeface="+mj-lt"/>
              </a:rPr>
              <a:t>Tone</a:t>
            </a:r>
            <a:endParaRPr lang="en-US" sz="14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D1B559-1F44-DF52-A4D1-DD77B0C5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1" y="393297"/>
            <a:ext cx="2762994" cy="5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6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96AE6C02-7A96-42C6-8661-4CB6F130CA3D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Early vs. late ERPs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A02D6-E7DE-4D8D-AA8A-E948F5D5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1" y="1321721"/>
            <a:ext cx="7196928" cy="48663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A9B14E-CD22-4714-969D-05B1DB7B0ADE}"/>
              </a:ext>
            </a:extLst>
          </p:cNvPr>
          <p:cNvSpPr txBox="1">
            <a:spLocks/>
          </p:cNvSpPr>
          <p:nvPr/>
        </p:nvSpPr>
        <p:spPr>
          <a:xfrm>
            <a:off x="497558" y="6180920"/>
            <a:ext cx="8149660" cy="44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Reproduces established mismatch negativity and P300 effects.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460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AB25-78A4-4707-9370-A316E7B9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8" y="2362201"/>
            <a:ext cx="8283387" cy="2200275"/>
          </a:xfrm>
        </p:spPr>
        <p:txBody>
          <a:bodyPr>
            <a:normAutofit/>
          </a:bodyPr>
          <a:lstStyle/>
          <a:p>
            <a:r>
              <a:rPr lang="en-US" sz="4000" dirty="0"/>
              <a:t>Hierarchical Models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FDA7E-ED9D-3CC6-9E14-8D9782EB3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Inference Tutorial </a:t>
            </a:r>
          </a:p>
        </p:txBody>
      </p:sp>
    </p:spTree>
    <p:extLst>
      <p:ext uri="{BB962C8B-B14F-4D97-AF65-F5344CB8AC3E}">
        <p14:creationId xmlns:p14="http://schemas.microsoft.com/office/powerpoint/2010/main" val="304659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AB25-78A4-4707-9370-A316E7B9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8" y="2362201"/>
            <a:ext cx="8283387" cy="2200275"/>
          </a:xfrm>
        </p:spPr>
        <p:txBody>
          <a:bodyPr>
            <a:normAutofit/>
          </a:bodyPr>
          <a:lstStyle/>
          <a:p>
            <a:r>
              <a:rPr lang="en-US" sz="4000" dirty="0"/>
              <a:t>Programming exercises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FDA7E-ED9D-3CC6-9E14-8D9782EB3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Inference Tutorial </a:t>
            </a:r>
          </a:p>
        </p:txBody>
      </p:sp>
    </p:spTree>
    <p:extLst>
      <p:ext uri="{BB962C8B-B14F-4D97-AF65-F5344CB8AC3E}">
        <p14:creationId xmlns:p14="http://schemas.microsoft.com/office/powerpoint/2010/main" val="138275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Hierarchical?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511AB4F-925A-3D5D-C0D7-0F8FEB878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0381"/>
            <a:ext cx="8436068" cy="4498678"/>
          </a:xfrm>
        </p:spPr>
      </p:pic>
    </p:spTree>
    <p:extLst>
      <p:ext uri="{BB962C8B-B14F-4D97-AF65-F5344CB8AC3E}">
        <p14:creationId xmlns:p14="http://schemas.microsoft.com/office/powerpoint/2010/main" val="426452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Hierarchical?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C72061-B6CD-A9B1-607F-27FA06156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4712323" y="2515168"/>
            <a:ext cx="4124086" cy="1827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3A9DD13-5002-A915-24D2-F5ADE4DB5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4982329"/>
            <a:ext cx="4123945" cy="13306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35B7F8-71A8-F5B3-4691-89DB9883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64440"/>
            <a:ext cx="4078788" cy="140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0B2A77-8EEE-BD7D-05FD-4B3983CB6A67}"/>
              </a:ext>
            </a:extLst>
          </p:cNvPr>
          <p:cNvSpPr txBox="1"/>
          <p:nvPr/>
        </p:nvSpPr>
        <p:spPr>
          <a:xfrm>
            <a:off x="457200" y="1416047"/>
            <a:ext cx="44047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models allows us to model tasks with nested temporal structure.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Working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Conscious perception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Odd ball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Speech/language generation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4168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Levels (Descending Messages)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37BDA-51A7-8193-2CF6-9771856FF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3815"/>
            <a:ext cx="4763747" cy="4876800"/>
          </a:xfrm>
        </p:spPr>
        <p:txBody>
          <a:bodyPr/>
          <a:lstStyle/>
          <a:p>
            <a:r>
              <a:rPr lang="en-US" dirty="0"/>
              <a:t>Hierarchical levels provide the initial state probabilities for the level below.</a:t>
            </a:r>
          </a:p>
          <a:p>
            <a:pPr lvl="2"/>
            <a:r>
              <a:rPr lang="en-US" dirty="0"/>
              <a:t>t=1: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t&gt;1: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29E701-CC17-9C35-34FE-A6C9345CA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47" y="2165350"/>
            <a:ext cx="3923053" cy="3975100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1D1C2DBD-4800-90F5-5087-51F655F2C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8" y="3548164"/>
            <a:ext cx="1880019" cy="26501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C9CD32C2-DE1A-BF91-44B4-6DEFA1C84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8" y="4463293"/>
            <a:ext cx="2291375" cy="46349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617017-1780-1D32-13FB-51BD9ED9EBFF}"/>
              </a:ext>
            </a:extLst>
          </p:cNvPr>
          <p:cNvCxnSpPr/>
          <p:nvPr/>
        </p:nvCxnSpPr>
        <p:spPr>
          <a:xfrm>
            <a:off x="5637402" y="4269996"/>
            <a:ext cx="0" cy="43622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13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Levels (Ascending Messages)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B37BDA-51A7-8193-2CF6-9771856FF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3815"/>
                <a:ext cx="4763747" cy="36848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Bayesian model average of hidden states after one time-step of a lower-level trial, act as observations for the higher level.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6B37BDA-51A7-8193-2CF6-9771856FF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3815"/>
                <a:ext cx="4763747" cy="3684864"/>
              </a:xfrm>
              <a:blipFill>
                <a:blip r:embed="rId2"/>
                <a:stretch>
                  <a:fillRect l="-1333" t="-1375" r="-2133" b="-35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29E701-CC17-9C35-34FE-A6C9345CA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47" y="2165350"/>
            <a:ext cx="3923053" cy="3975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617017-1780-1D32-13FB-51BD9ED9EBFF}"/>
              </a:ext>
            </a:extLst>
          </p:cNvPr>
          <p:cNvCxnSpPr>
            <a:cxnSpLocks/>
          </p:cNvCxnSpPr>
          <p:nvPr/>
        </p:nvCxnSpPr>
        <p:spPr>
          <a:xfrm flipV="1">
            <a:off x="5637402" y="4187156"/>
            <a:ext cx="0" cy="4442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AB25-78A4-4707-9370-A316E7B9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8" y="2362201"/>
            <a:ext cx="8283387" cy="2200275"/>
          </a:xfrm>
        </p:spPr>
        <p:txBody>
          <a:bodyPr>
            <a:normAutofit/>
          </a:bodyPr>
          <a:lstStyle/>
          <a:p>
            <a:r>
              <a:rPr lang="en-US" sz="4000" dirty="0"/>
              <a:t>Neural Process Theory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FDA7E-ED9D-3CC6-9E14-8D9782EB3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Inference Tutorial </a:t>
            </a:r>
          </a:p>
        </p:txBody>
      </p:sp>
    </p:spTree>
    <p:extLst>
      <p:ext uri="{BB962C8B-B14F-4D97-AF65-F5344CB8AC3E}">
        <p14:creationId xmlns:p14="http://schemas.microsoft.com/office/powerpoint/2010/main" val="383798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24349457"/>
                    </p:ext>
                  </p:extLst>
                </p:nvPr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141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1323764"/>
                    </p:ext>
                  </p:extLst>
                </p:nvPr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143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41748436"/>
                    </p:ext>
                  </p:extLst>
                </p:nvPr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145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3847951"/>
                    </p:ext>
                  </p:extLst>
                </p:nvPr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148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065702668"/>
                      </p:ext>
                    </p:extLst>
                  </p:nvPr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211" name="Object 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6820264"/>
                    </p:ext>
                  </p:extLst>
                </p:nvPr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153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95190899"/>
                    </p:ext>
                  </p:extLst>
                </p:nvPr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41195" imgH="241195" progId="Equation.DSMT4">
                        <p:embed/>
                      </p:oleObj>
                    </mc:Choice>
                    <mc:Fallback>
                      <p:oleObj name="Equation" r:id="rId15" imgW="241195" imgH="241195" progId="Equation.DSMT4">
                        <p:embed/>
                        <p:pic>
                          <p:nvPicPr>
                            <p:cNvPr id="169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3671176"/>
                    </p:ext>
                  </p:extLst>
                </p:nvPr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17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77065481"/>
                    </p:ext>
                  </p:extLst>
                </p:nvPr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52334" imgH="228501" progId="Equation.DSMT4">
                        <p:embed/>
                      </p:oleObj>
                    </mc:Choice>
                    <mc:Fallback>
                      <p:oleObj name="Equation" r:id="rId19" imgW="152334" imgH="228501" progId="Equation.DSMT4">
                        <p:embed/>
                        <p:pic>
                          <p:nvPicPr>
                            <p:cNvPr id="171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6045904"/>
                    </p:ext>
                  </p:extLst>
                </p:nvPr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253890" imgH="241195" progId="Equation.DSMT4">
                        <p:embed/>
                      </p:oleObj>
                    </mc:Choice>
                    <mc:Fallback>
                      <p:oleObj name="Equation" r:id="rId21" imgW="253890" imgH="241195" progId="Equation.DSMT4">
                        <p:embed/>
                        <p:pic>
                          <p:nvPicPr>
                            <p:cNvPr id="172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07522865"/>
                    </p:ext>
                  </p:extLst>
                </p:nvPr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41195" imgH="241195" progId="Equation.DSMT4">
                        <p:embed/>
                      </p:oleObj>
                    </mc:Choice>
                    <mc:Fallback>
                      <p:oleObj name="Equation" r:id="rId23" imgW="241195" imgH="241195" progId="Equation.DSMT4">
                        <p:embed/>
                        <p:pic>
                          <p:nvPicPr>
                            <p:cNvPr id="173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41391653"/>
                    </p:ext>
                  </p:extLst>
                </p:nvPr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152268" imgH="164957" progId="Equation.DSMT4">
                        <p:embed/>
                      </p:oleObj>
                    </mc:Choice>
                    <mc:Fallback>
                      <p:oleObj name="Equation" r:id="rId25" imgW="152268" imgH="164957" progId="Equation.DSMT4">
                        <p:embed/>
                        <p:pic>
                          <p:nvPicPr>
                            <p:cNvPr id="175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6447333"/>
                    </p:ext>
                  </p:extLst>
                </p:nvPr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64885" imgH="164885" progId="Equation.DSMT4">
                        <p:embed/>
                      </p:oleObj>
                    </mc:Choice>
                    <mc:Fallback>
                      <p:oleObj name="Equation" r:id="rId27" imgW="164885" imgH="164885" progId="Equation.DSMT4">
                        <p:embed/>
                        <p:pic>
                          <p:nvPicPr>
                            <p:cNvPr id="178" name="Object 5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6480183"/>
                      </p:ext>
                    </p:extLst>
                  </p:nvPr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9" imgW="3606480" imgH="4952880" progId="Equation.DSMT4">
                          <p:embed/>
                        </p:oleObj>
                      </mc:Choice>
                      <mc:Fallback>
                        <p:oleObj name="Equation" r:id="rId29" imgW="3606480" imgH="4952880" progId="Equation.DSMT4">
                          <p:embed/>
                          <p:pic>
                            <p:nvPicPr>
                              <p:cNvPr id="125" name="Object 1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0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3963440"/>
                </p:ext>
              </p:extLst>
            </p:nvPr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126720" imgH="164880" progId="Equation.DSMT4">
                    <p:embed/>
                  </p:oleObj>
                </mc:Choice>
                <mc:Fallback>
                  <p:oleObj name="Equation" r:id="rId31" imgW="126720" imgH="164880" progId="Equation.DSMT4">
                    <p:embed/>
                    <p:pic>
                      <p:nvPicPr>
                        <p:cNvPr id="245" name="Object 2">
                          <a:extLst>
                            <a:ext uri="{FF2B5EF4-FFF2-40B4-BE49-F238E27FC236}">
                              <a16:creationId xmlns:a16="http://schemas.microsoft.com/office/drawing/2014/main" id="{4EB11ACD-A59E-4D75-8477-BE1D0A5302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5" name="Picture 14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613E244-BCDC-8202-978C-1B6AFFDD76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0" y="1739236"/>
            <a:ext cx="4204257" cy="4120798"/>
          </a:xfrm>
          <a:prstGeom prst="rect">
            <a:avLst/>
          </a:prstGeom>
        </p:spPr>
      </p:pic>
      <p:graphicFrame>
        <p:nvGraphicFramePr>
          <p:cNvPr id="148" name="Object 1834">
            <a:extLst>
              <a:ext uri="{FF2B5EF4-FFF2-40B4-BE49-F238E27FC236}">
                <a16:creationId xmlns:a16="http://schemas.microsoft.com/office/drawing/2014/main" id="{4E22876B-CECC-485C-8B5C-C62E66FF4C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9781"/>
              </p:ext>
            </p:extLst>
          </p:nvPr>
        </p:nvGraphicFramePr>
        <p:xfrm>
          <a:off x="5878262" y="4051874"/>
          <a:ext cx="169952" cy="17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164885" imgH="164885" progId="Equation.DSMT4">
                  <p:embed/>
                </p:oleObj>
              </mc:Choice>
              <mc:Fallback>
                <p:oleObj name="Equation" r:id="rId34" imgW="164885" imgH="164885" progId="Equation.DSMT4">
                  <p:embed/>
                  <p:pic>
                    <p:nvPicPr>
                      <p:cNvPr id="65" name="Object 1834">
                        <a:extLst>
                          <a:ext uri="{FF2B5EF4-FFF2-40B4-BE49-F238E27FC236}">
                            <a16:creationId xmlns:a16="http://schemas.microsoft.com/office/drawing/2014/main" id="{19FA0808-ABF3-096C-92C4-E752395B4B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262" y="4051874"/>
                        <a:ext cx="169952" cy="172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89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DBE8-B7FE-882B-7482-9C175C0C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Microcircuit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0D1E8-F6F9-01CE-D42F-EE5DC9709B65}"/>
              </a:ext>
            </a:extLst>
          </p:cNvPr>
          <p:cNvGrpSpPr/>
          <p:nvPr/>
        </p:nvGrpSpPr>
        <p:grpSpPr>
          <a:xfrm>
            <a:off x="1091605" y="1689283"/>
            <a:ext cx="6960790" cy="4333145"/>
            <a:chOff x="1414520" y="334268"/>
            <a:chExt cx="6960790" cy="433314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7303EB-725A-94C7-C759-BEB20CF7E4C9}"/>
                </a:ext>
              </a:extLst>
            </p:cNvPr>
            <p:cNvGrpSpPr/>
            <p:nvPr/>
          </p:nvGrpSpPr>
          <p:grpSpPr>
            <a:xfrm>
              <a:off x="1414520" y="334268"/>
              <a:ext cx="6960790" cy="4333145"/>
              <a:chOff x="1414520" y="334268"/>
              <a:chExt cx="6960790" cy="433314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799B44-4593-E143-EED3-ED47BA3ECB95}"/>
                  </a:ext>
                </a:extLst>
              </p:cNvPr>
              <p:cNvGrpSpPr/>
              <p:nvPr/>
            </p:nvGrpSpPr>
            <p:grpSpPr>
              <a:xfrm>
                <a:off x="7496833" y="522984"/>
                <a:ext cx="878477" cy="2581685"/>
                <a:chOff x="8304904" y="1356906"/>
                <a:chExt cx="878477" cy="2581685"/>
              </a:xfrm>
            </p:grpSpPr>
            <p:pic>
              <p:nvPicPr>
                <p:cNvPr id="135" name="Picture 27" descr="Picture1">
                  <a:extLst>
                    <a:ext uri="{FF2B5EF4-FFF2-40B4-BE49-F238E27FC236}">
                      <a16:creationId xmlns:a16="http://schemas.microsoft.com/office/drawing/2014/main" id="{BE3F257E-EA31-4855-C6E7-AC641BAE8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rgbClr val="BBE0E3">
                      <a:shade val="45000"/>
                      <a:satMod val="135000"/>
                    </a:srgbClr>
                    <a:prstClr val="white"/>
                  </a:duotone>
                </a:blip>
                <a:srcRect l="27194" t="9099" r="57950" b="-61"/>
                <a:stretch>
                  <a:fillRect/>
                </a:stretch>
              </p:blipFill>
              <p:spPr bwMode="auto">
                <a:xfrm>
                  <a:off x="8304904" y="1356906"/>
                  <a:ext cx="856245" cy="258168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</p:pic>
            <p:sp>
              <p:nvSpPr>
                <p:cNvPr id="136" name="Text Box 180">
                  <a:extLst>
                    <a:ext uri="{FF2B5EF4-FFF2-40B4-BE49-F238E27FC236}">
                      <a16:creationId xmlns:a16="http://schemas.microsoft.com/office/drawing/2014/main" id="{5A32F40C-A8C2-660F-DC73-928B7E1508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19285" y="1581975"/>
                  <a:ext cx="864096" cy="21698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Supragranular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BE0E3">
                          <a:lumMod val="50000"/>
                        </a:srgbClr>
                      </a:solidFill>
                      <a:effectLst/>
                      <a:uLnTx/>
                      <a:uFillTx/>
                      <a:latin typeface="Arial Narrow" pitchFamily="34" charset="0"/>
                      <a:cs typeface="Arial" charset="0"/>
                    </a:rPr>
                    <a:t>Infragranular layer</a:t>
                  </a: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BE0E3">
                        <a:lumMod val="50000"/>
                      </a:srgb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3FE315-B571-C072-5C58-723DE989BB75}"/>
                  </a:ext>
                </a:extLst>
              </p:cNvPr>
              <p:cNvGrpSpPr/>
              <p:nvPr/>
            </p:nvGrpSpPr>
            <p:grpSpPr>
              <a:xfrm>
                <a:off x="4863870" y="590558"/>
                <a:ext cx="2616848" cy="3959849"/>
                <a:chOff x="5455531" y="1532506"/>
                <a:chExt cx="2616848" cy="3959849"/>
              </a:xfrm>
            </p:grpSpPr>
            <p:grpSp>
              <p:nvGrpSpPr>
                <p:cNvPr id="34" name="Group 566">
                  <a:extLst>
                    <a:ext uri="{FF2B5EF4-FFF2-40B4-BE49-F238E27FC236}">
                      <a16:creationId xmlns:a16="http://schemas.microsoft.com/office/drawing/2014/main" id="{E46CE1DE-CF83-7576-B3ED-57873425C51A}"/>
                    </a:ext>
                  </a:extLst>
                </p:cNvPr>
                <p:cNvGrpSpPr/>
                <p:nvPr/>
              </p:nvGrpSpPr>
              <p:grpSpPr>
                <a:xfrm>
                  <a:off x="6540989" y="3190014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29EB6F4D-9164-BA22-CA3E-33CD35A8AB65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1348B07F-0AFC-7441-4EBA-478DE4E09A66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551A0CF-BF13-F258-169D-19D9A5DD3AEB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49C550BE-CB09-1CBE-72C2-09CDDEDFF749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5D5AFB6A-4E06-D902-DBED-5C0EAF7681FF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5350595B-5EA7-E8C8-55F0-208C4E17BAB8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5" name="Group 573">
                  <a:extLst>
                    <a:ext uri="{FF2B5EF4-FFF2-40B4-BE49-F238E27FC236}">
                      <a16:creationId xmlns:a16="http://schemas.microsoft.com/office/drawing/2014/main" id="{59F03E0B-DA0E-199A-8EE4-E6B635823864}"/>
                    </a:ext>
                  </a:extLst>
                </p:cNvPr>
                <p:cNvGrpSpPr/>
                <p:nvPr/>
              </p:nvGrpSpPr>
              <p:grpSpPr>
                <a:xfrm>
                  <a:off x="6554695" y="2783296"/>
                  <a:ext cx="843690" cy="378645"/>
                  <a:chOff x="5568700" y="2776115"/>
                  <a:chExt cx="843690" cy="378645"/>
                </a:xfrm>
              </p:grpSpPr>
              <p:grpSp>
                <p:nvGrpSpPr>
                  <p:cNvPr id="121" name="Group 285">
                    <a:extLst>
                      <a:ext uri="{FF2B5EF4-FFF2-40B4-BE49-F238E27FC236}">
                        <a16:creationId xmlns:a16="http://schemas.microsoft.com/office/drawing/2014/main" id="{38C142AA-4661-36A1-1830-5B363FF6EB4F}"/>
                      </a:ext>
                    </a:extLst>
                  </p:cNvPr>
                  <p:cNvGrpSpPr/>
                  <p:nvPr/>
                </p:nvGrpSpPr>
                <p:grpSpPr>
                  <a:xfrm>
                    <a:off x="5721100" y="277611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0703A082-AF5B-DB08-2D3E-8645C9697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D2A7C92E-7F48-0641-98C5-71E1E67A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8" name="Oval 127">
                      <a:extLst>
                        <a:ext uri="{FF2B5EF4-FFF2-40B4-BE49-F238E27FC236}">
                          <a16:creationId xmlns:a16="http://schemas.microsoft.com/office/drawing/2014/main" id="{1D5551A6-7A9A-9685-5D8E-CBBA67067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2" name="Group 286">
                    <a:extLst>
                      <a:ext uri="{FF2B5EF4-FFF2-40B4-BE49-F238E27FC236}">
                        <a16:creationId xmlns:a16="http://schemas.microsoft.com/office/drawing/2014/main" id="{30D73F3F-CA20-AF65-DB9D-A85911F023B9}"/>
                      </a:ext>
                    </a:extLst>
                  </p:cNvPr>
                  <p:cNvGrpSpPr/>
                  <p:nvPr/>
                </p:nvGrpSpPr>
                <p:grpSpPr>
                  <a:xfrm>
                    <a:off x="5568700" y="292973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9C99A29-AC08-8CC3-6298-6BB554236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F5A243C5-4CFE-E89B-63AE-C8B8B9DFE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820CC20F-2152-9F0B-8A2F-1AF7CC9CA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6" name="Curved Connector 22">
                  <a:extLst>
                    <a:ext uri="{FF2B5EF4-FFF2-40B4-BE49-F238E27FC236}">
                      <a16:creationId xmlns:a16="http://schemas.microsoft.com/office/drawing/2014/main" id="{65702D7F-3CF3-9239-0119-6AB944601BFF}"/>
                    </a:ext>
                  </a:extLst>
                </p:cNvPr>
                <p:cNvCxnSpPr>
                  <a:cxnSpLocks/>
                  <a:stCxn id="134" idx="6"/>
                  <a:endCxn id="125" idx="6"/>
                </p:cNvCxnSpPr>
                <p:nvPr/>
              </p:nvCxnSpPr>
              <p:spPr>
                <a:xfrm flipV="1">
                  <a:off x="7232279" y="3049429"/>
                  <a:ext cx="13706" cy="406718"/>
                </a:xfrm>
                <a:prstGeom prst="curvedConnector3">
                  <a:avLst>
                    <a:gd name="adj1" fmla="val 1767883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pSp>
              <p:nvGrpSpPr>
                <p:cNvPr id="37" name="Group 557">
                  <a:extLst>
                    <a:ext uri="{FF2B5EF4-FFF2-40B4-BE49-F238E27FC236}">
                      <a16:creationId xmlns:a16="http://schemas.microsoft.com/office/drawing/2014/main" id="{B28169F0-9B67-740A-D8D5-6E07F5780677}"/>
                    </a:ext>
                  </a:extLst>
                </p:cNvPr>
                <p:cNvGrpSpPr/>
                <p:nvPr/>
              </p:nvGrpSpPr>
              <p:grpSpPr>
                <a:xfrm>
                  <a:off x="6540675" y="1875834"/>
                  <a:ext cx="843690" cy="378645"/>
                  <a:chOff x="5567480" y="1777585"/>
                  <a:chExt cx="843690" cy="378645"/>
                </a:xfrm>
              </p:grpSpPr>
              <p:grpSp>
                <p:nvGrpSpPr>
                  <p:cNvPr id="113" name="Group 262">
                    <a:extLst>
                      <a:ext uri="{FF2B5EF4-FFF2-40B4-BE49-F238E27FC236}">
                        <a16:creationId xmlns:a16="http://schemas.microsoft.com/office/drawing/2014/main" id="{B3A6D74F-ED00-C6DB-5341-03E219F03594}"/>
                      </a:ext>
                    </a:extLst>
                  </p:cNvPr>
                  <p:cNvGrpSpPr/>
                  <p:nvPr/>
                </p:nvGrpSpPr>
                <p:grpSpPr>
                  <a:xfrm>
                    <a:off x="5719880" y="177758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F55AEE04-3F9A-62D7-72D0-88D9E7B9B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2CA3B398-4F91-04CD-2DD5-F8661187E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8E26BB79-46F0-6422-F2F6-FA50E3A9C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263">
                    <a:extLst>
                      <a:ext uri="{FF2B5EF4-FFF2-40B4-BE49-F238E27FC236}">
                        <a16:creationId xmlns:a16="http://schemas.microsoft.com/office/drawing/2014/main" id="{2F074672-FA88-DC6E-6713-9EC53E743642}"/>
                      </a:ext>
                    </a:extLst>
                  </p:cNvPr>
                  <p:cNvGrpSpPr/>
                  <p:nvPr/>
                </p:nvGrpSpPr>
                <p:grpSpPr>
                  <a:xfrm>
                    <a:off x="5567480" y="1931205"/>
                    <a:ext cx="691290" cy="225025"/>
                    <a:chOff x="5567480" y="1931205"/>
                    <a:chExt cx="691290" cy="225025"/>
                  </a:xfrm>
                </p:grpSpPr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D432F2BB-7FEF-0045-2858-2C0B611CC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748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613A14CB-07EB-1070-E890-73AF54117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791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358CB50D-D436-566C-E17E-910BA5F3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340" y="1931205"/>
                      <a:ext cx="230430" cy="225025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rgbClr val="BBE0E3">
                            <a:shade val="51000"/>
                            <a:satMod val="130000"/>
                          </a:srgbClr>
                        </a:gs>
                        <a:gs pos="80000">
                          <a:srgbClr val="BBE0E3">
                            <a:shade val="93000"/>
                            <a:satMod val="130000"/>
                          </a:srgbClr>
                        </a:gs>
                        <a:gs pos="100000">
                          <a:srgbClr val="BBE0E3">
                            <a:shade val="94000"/>
                            <a:satMod val="135000"/>
                          </a:srgbClr>
                        </a:gs>
                      </a:gsLst>
                      <a:lin ang="0" scaled="1"/>
                      <a:tileRect/>
                    </a:gradFill>
                    <a:ln w="9525" cap="flat" cmpd="sng" algn="ctr">
                      <a:noFill/>
                      <a:prstDash val="solid"/>
                    </a:ln>
                    <a:effectLst>
                      <a:outerShdw blurRad="40000" dist="23000" dir="5400000" rotWithShape="0">
                        <a:srgbClr val="000000">
                          <a:alpha val="35000"/>
                        </a:srgbClr>
                      </a:outerShdw>
                    </a:effec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cxnSp>
              <p:nvCxnSpPr>
                <p:cNvPr id="39" name="Curved Connector 22">
                  <a:extLst>
                    <a:ext uri="{FF2B5EF4-FFF2-40B4-BE49-F238E27FC236}">
                      <a16:creationId xmlns:a16="http://schemas.microsoft.com/office/drawing/2014/main" id="{608E030A-3255-8ED9-B254-6C4713BDC2CA}"/>
                    </a:ext>
                  </a:extLst>
                </p:cNvPr>
                <p:cNvCxnSpPr>
                  <a:cxnSpLocks/>
                  <a:stCxn id="123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14020" cy="907462"/>
                </a:xfrm>
                <a:prstGeom prst="curvedConnector3">
                  <a:avLst>
                    <a:gd name="adj1" fmla="val 173052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40" name="Curved Connector 22">
                  <a:extLst>
                    <a:ext uri="{FF2B5EF4-FFF2-40B4-BE49-F238E27FC236}">
                      <a16:creationId xmlns:a16="http://schemas.microsoft.com/office/drawing/2014/main" id="{56157DEE-9884-DED3-E463-806A746151B2}"/>
                    </a:ext>
                  </a:extLst>
                </p:cNvPr>
                <p:cNvCxnSpPr>
                  <a:cxnSpLocks/>
                  <a:stCxn id="134" idx="6"/>
                  <a:endCxn id="117" idx="6"/>
                </p:cNvCxnSpPr>
                <p:nvPr/>
              </p:nvCxnSpPr>
              <p:spPr>
                <a:xfrm flipH="1" flipV="1">
                  <a:off x="7231965" y="2141967"/>
                  <a:ext cx="314" cy="1314180"/>
                </a:xfrm>
                <a:prstGeom prst="curvedConnector3">
                  <a:avLst>
                    <a:gd name="adj1" fmla="val -728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6F3F88A-C64C-D35D-3725-C9305ABF6FE5}"/>
                    </a:ext>
                  </a:extLst>
                </p:cNvPr>
                <p:cNvSpPr/>
                <p:nvPr/>
              </p:nvSpPr>
              <p:spPr>
                <a:xfrm>
                  <a:off x="6485796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2" name="Object 2">
                  <a:extLst>
                    <a:ext uri="{FF2B5EF4-FFF2-40B4-BE49-F238E27FC236}">
                      <a16:creationId xmlns:a16="http://schemas.microsoft.com/office/drawing/2014/main" id="{E71977D3-0166-D41D-0D3B-531D84D9CF9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80870" y="4239767"/>
                <a:ext cx="1365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152334" imgH="228501" progId="Equation.DSMT4">
                        <p:embed/>
                      </p:oleObj>
                    </mc:Choice>
                    <mc:Fallback>
                      <p:oleObj name="Equation" r:id="rId3" imgW="152334" imgH="228501" progId="Equation.DSMT4">
                        <p:embed/>
                        <p:pic>
                          <p:nvPicPr>
                            <p:cNvPr id="42" name="Object 2">
                              <a:extLst>
                                <a:ext uri="{FF2B5EF4-FFF2-40B4-BE49-F238E27FC236}">
                                  <a16:creationId xmlns:a16="http://schemas.microsoft.com/office/drawing/2014/main" id="{E71977D3-0166-D41D-0D3B-531D84D9CF9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80870" y="4239767"/>
                              <a:ext cx="1365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950C82B6-140F-9C9F-76DF-F90CA7ACACA3}"/>
                    </a:ext>
                  </a:extLst>
                </p:cNvPr>
                <p:cNvSpPr/>
                <p:nvPr/>
              </p:nvSpPr>
              <p:spPr>
                <a:xfrm>
                  <a:off x="6724985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4" name="Object 2">
                  <a:extLst>
                    <a:ext uri="{FF2B5EF4-FFF2-40B4-BE49-F238E27FC236}">
                      <a16:creationId xmlns:a16="http://schemas.microsoft.com/office/drawing/2014/main" id="{CBCCBB4F-B798-1D33-4F27-0079E550713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20583" y="4239767"/>
                <a:ext cx="147637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165028" imgH="228501" progId="Equation.DSMT4">
                        <p:embed/>
                      </p:oleObj>
                    </mc:Choice>
                    <mc:Fallback>
                      <p:oleObj name="Equation" r:id="rId5" imgW="165028" imgH="228501" progId="Equation.DSMT4">
                        <p:embed/>
                        <p:pic>
                          <p:nvPicPr>
                            <p:cNvPr id="44" name="Object 2">
                              <a:extLst>
                                <a:ext uri="{FF2B5EF4-FFF2-40B4-BE49-F238E27FC236}">
                                  <a16:creationId xmlns:a16="http://schemas.microsoft.com/office/drawing/2014/main" id="{CBCCBB4F-B798-1D33-4F27-0079E550713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20583" y="4239767"/>
                              <a:ext cx="147637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E5A63-2A37-7C6E-44FF-9462DF3324FB}"/>
                    </a:ext>
                  </a:extLst>
                </p:cNvPr>
                <p:cNvSpPr/>
                <p:nvPr/>
              </p:nvSpPr>
              <p:spPr>
                <a:xfrm>
                  <a:off x="6962790" y="4169619"/>
                  <a:ext cx="325694" cy="325694"/>
                </a:xfrm>
                <a:prstGeom prst="ellipse">
                  <a:avLst/>
                </a:prstGeom>
                <a:solidFill>
                  <a:srgbClr val="333399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D2D8A">
                        <a:lumMod val="75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6" name="Object 2">
                  <a:extLst>
                    <a:ext uri="{FF2B5EF4-FFF2-40B4-BE49-F238E27FC236}">
                      <a16:creationId xmlns:a16="http://schemas.microsoft.com/office/drawing/2014/main" id="{6BDB7CD0-A00B-1C5E-2633-B2D7AC0852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065058" y="4239767"/>
                <a:ext cx="149225" cy="1905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65028" imgH="228501" progId="Equation.DSMT4">
                        <p:embed/>
                      </p:oleObj>
                    </mc:Choice>
                    <mc:Fallback>
                      <p:oleObj name="Equation" r:id="rId7" imgW="165028" imgH="228501" progId="Equation.DSMT4">
                        <p:embed/>
                        <p:pic>
                          <p:nvPicPr>
                            <p:cNvPr id="46" name="Object 2">
                              <a:extLst>
                                <a:ext uri="{FF2B5EF4-FFF2-40B4-BE49-F238E27FC236}">
                                  <a16:creationId xmlns:a16="http://schemas.microsoft.com/office/drawing/2014/main" id="{6BDB7CD0-A00B-1C5E-2633-B2D7AC0852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65058" y="4239767"/>
                              <a:ext cx="149225" cy="190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A539272-F04F-B9C1-48AC-6E4363BAE02D}"/>
                    </a:ext>
                  </a:extLst>
                </p:cNvPr>
                <p:cNvSpPr/>
                <p:nvPr/>
              </p:nvSpPr>
              <p:spPr>
                <a:xfrm>
                  <a:off x="5992244" y="2995529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8CC13CA1-CC37-9A32-B06E-B32D444B252B}"/>
                    </a:ext>
                  </a:extLst>
                </p:cNvPr>
                <p:cNvSpPr/>
                <p:nvPr/>
              </p:nvSpPr>
              <p:spPr>
                <a:xfrm>
                  <a:off x="5855344" y="3142524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CCCC">
                        <a:shade val="30000"/>
                        <a:satMod val="115000"/>
                      </a:srgbClr>
                    </a:gs>
                    <a:gs pos="50000">
                      <a:srgbClr val="FFCCCC">
                        <a:shade val="67500"/>
                        <a:satMod val="115000"/>
                      </a:srgbClr>
                    </a:gs>
                    <a:gs pos="100000">
                      <a:srgbClr val="FFCCCC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49" name="Object 2">
                  <a:extLst>
                    <a:ext uri="{FF2B5EF4-FFF2-40B4-BE49-F238E27FC236}">
                      <a16:creationId xmlns:a16="http://schemas.microsoft.com/office/drawing/2014/main" id="{EB7095EA-22C3-978E-DE55-985B1EAC82A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040438" y="3021013"/>
                <a:ext cx="174625" cy="1682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164814" imgH="177492" progId="Equation.DSMT4">
                        <p:embed/>
                      </p:oleObj>
                    </mc:Choice>
                    <mc:Fallback>
                      <p:oleObj name="Equation" r:id="rId9" imgW="164814" imgH="177492" progId="Equation.DSMT4">
                        <p:embed/>
                        <p:pic>
                          <p:nvPicPr>
                            <p:cNvPr id="49" name="Object 2">
                              <a:extLst>
                                <a:ext uri="{FF2B5EF4-FFF2-40B4-BE49-F238E27FC236}">
                                  <a16:creationId xmlns:a16="http://schemas.microsoft.com/office/drawing/2014/main" id="{EB7095EA-22C3-978E-DE55-985B1EAC82A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40438" y="3021013"/>
                              <a:ext cx="174625" cy="1682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0" name="Group 640">
                  <a:extLst>
                    <a:ext uri="{FF2B5EF4-FFF2-40B4-BE49-F238E27FC236}">
                      <a16:creationId xmlns:a16="http://schemas.microsoft.com/office/drawing/2014/main" id="{FBD6FA4E-1F52-7314-7FCA-D97142C57C8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24348" y="4176692"/>
                  <a:ext cx="324036" cy="324036"/>
                  <a:chOff x="4398212" y="3911192"/>
                  <a:chExt cx="450050" cy="450050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FEA820CC-167D-2EA9-2C12-E09C423292CB}"/>
                      </a:ext>
                    </a:extLst>
                  </p:cNvPr>
                  <p:cNvSpPr/>
                  <p:nvPr/>
                </p:nvSpPr>
                <p:spPr>
                  <a:xfrm>
                    <a:off x="4398212" y="3911192"/>
                    <a:ext cx="450050" cy="4500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triangle" w="med" len="med"/>
                    <a:tailEnd type="triangl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33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graphicFrame>
                <p:nvGraphicFramePr>
                  <p:cNvPr id="112" name="Object 2">
                    <a:extLst>
                      <a:ext uri="{FF2B5EF4-FFF2-40B4-BE49-F238E27FC236}">
                        <a16:creationId xmlns:a16="http://schemas.microsoft.com/office/drawing/2014/main" id="{5F35D13D-A3E7-B46E-DF5C-A03CA179AB9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02280" y="3993015"/>
                  <a:ext cx="28575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11" imgW="228600" imgH="241300" progId="Equation.DSMT4">
                          <p:embed/>
                        </p:oleObj>
                      </mc:Choice>
                      <mc:Fallback>
                        <p:oleObj name="Equation" r:id="rId11" imgW="228600" imgH="241300" progId="Equation.DSMT4">
                          <p:embed/>
                          <p:pic>
                            <p:nvPicPr>
                              <p:cNvPr id="112" name="Object 2">
                                <a:extLst>
                                  <a:ext uri="{FF2B5EF4-FFF2-40B4-BE49-F238E27FC236}">
                                    <a16:creationId xmlns:a16="http://schemas.microsoft.com/office/drawing/2014/main" id="{5F35D13D-A3E7-B46E-DF5C-A03CA179AB95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02280" y="3993015"/>
                                <a:ext cx="285750" cy="2794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cxnSp>
              <p:nvCxnSpPr>
                <p:cNvPr id="51" name="Curved Connector 22">
                  <a:extLst>
                    <a:ext uri="{FF2B5EF4-FFF2-40B4-BE49-F238E27FC236}">
                      <a16:creationId xmlns:a16="http://schemas.microsoft.com/office/drawing/2014/main" id="{0694AB7A-B149-3803-DE03-48F11C26AAEC}"/>
                    </a:ext>
                  </a:extLst>
                </p:cNvPr>
                <p:cNvCxnSpPr>
                  <a:cxnSpLocks/>
                  <a:stCxn id="48" idx="6"/>
                  <a:endCxn id="123" idx="3"/>
                </p:cNvCxnSpPr>
                <p:nvPr/>
              </p:nvCxnSpPr>
              <p:spPr>
                <a:xfrm flipV="1">
                  <a:off x="6085774" y="3128987"/>
                  <a:ext cx="502667" cy="126050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52" name="Curved Connector 22">
                  <a:extLst>
                    <a:ext uri="{FF2B5EF4-FFF2-40B4-BE49-F238E27FC236}">
                      <a16:creationId xmlns:a16="http://schemas.microsoft.com/office/drawing/2014/main" id="{FE8B9412-DDB6-2FF1-B7A4-E0E9FC10778D}"/>
                    </a:ext>
                  </a:extLst>
                </p:cNvPr>
                <p:cNvCxnSpPr>
                  <a:cxnSpLocks/>
                  <a:stCxn id="48" idx="6"/>
                  <a:endCxn id="132" idx="1"/>
                </p:cNvCxnSpPr>
                <p:nvPr/>
              </p:nvCxnSpPr>
              <p:spPr>
                <a:xfrm>
                  <a:off x="6085774" y="3255037"/>
                  <a:ext cx="488961" cy="121551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D4D6691-DCFE-0B13-D5E9-8BBCE8307AF9}"/>
                    </a:ext>
                  </a:extLst>
                </p:cNvPr>
                <p:cNvSpPr/>
                <p:nvPr/>
              </p:nvSpPr>
              <p:spPr>
                <a:xfrm>
                  <a:off x="5569789" y="2671026"/>
                  <a:ext cx="230430" cy="22502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BBE0E3">
                        <a:shade val="51000"/>
                        <a:satMod val="130000"/>
                      </a:srgbClr>
                    </a:gs>
                    <a:gs pos="80000">
                      <a:srgbClr val="BBE0E3">
                        <a:shade val="93000"/>
                        <a:satMod val="130000"/>
                      </a:srgbClr>
                    </a:gs>
                    <a:gs pos="100000">
                      <a:srgbClr val="BBE0E3">
                        <a:shade val="94000"/>
                        <a:satMod val="13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54" name="Object 2">
                  <a:extLst>
                    <a:ext uri="{FF2B5EF4-FFF2-40B4-BE49-F238E27FC236}">
                      <a16:creationId xmlns:a16="http://schemas.microsoft.com/office/drawing/2014/main" id="{25C22D71-68CC-6561-9906-52ADD55B70A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1461" y="2708927"/>
                <a:ext cx="177237" cy="159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139700" imgH="139700" progId="Equation.DSMT4">
                        <p:embed/>
                      </p:oleObj>
                    </mc:Choice>
                    <mc:Fallback>
                      <p:oleObj name="Equation" r:id="rId13" imgW="139700" imgH="139700" progId="Equation.DSMT4">
                        <p:embed/>
                        <p:pic>
                          <p:nvPicPr>
                            <p:cNvPr id="54" name="Object 2">
                              <a:extLst>
                                <a:ext uri="{FF2B5EF4-FFF2-40B4-BE49-F238E27FC236}">
                                  <a16:creationId xmlns:a16="http://schemas.microsoft.com/office/drawing/2014/main" id="{25C22D71-68CC-6561-9906-52ADD55B70A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01461" y="2708927"/>
                              <a:ext cx="177237" cy="159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5" name="Group 549">
                  <a:extLst>
                    <a:ext uri="{FF2B5EF4-FFF2-40B4-BE49-F238E27FC236}">
                      <a16:creationId xmlns:a16="http://schemas.microsoft.com/office/drawing/2014/main" id="{836D1425-D9C9-4058-F99E-054A5352B5FB}"/>
                    </a:ext>
                  </a:extLst>
                </p:cNvPr>
                <p:cNvGrpSpPr/>
                <p:nvPr/>
              </p:nvGrpSpPr>
              <p:grpSpPr>
                <a:xfrm>
                  <a:off x="6540989" y="2296262"/>
                  <a:ext cx="843690" cy="378645"/>
                  <a:chOff x="5567480" y="2315255"/>
                  <a:chExt cx="843690" cy="378645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61D0714-AACE-2E9B-4DAD-49592AF098B9}"/>
                      </a:ext>
                    </a:extLst>
                  </p:cNvPr>
                  <p:cNvSpPr/>
                  <p:nvPr/>
                </p:nvSpPr>
                <p:spPr>
                  <a:xfrm>
                    <a:off x="571988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ECEEE192-D8CE-2124-12B9-BDF07772EF93}"/>
                      </a:ext>
                    </a:extLst>
                  </p:cNvPr>
                  <p:cNvSpPr/>
                  <p:nvPr/>
                </p:nvSpPr>
                <p:spPr>
                  <a:xfrm>
                    <a:off x="595031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D8B5319F-2C18-674F-C265-874C6D9745F9}"/>
                      </a:ext>
                    </a:extLst>
                  </p:cNvPr>
                  <p:cNvSpPr/>
                  <p:nvPr/>
                </p:nvSpPr>
                <p:spPr>
                  <a:xfrm>
                    <a:off x="6180740" y="231525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F59465-5B26-A780-EDC7-A3B904BDD73C}"/>
                      </a:ext>
                    </a:extLst>
                  </p:cNvPr>
                  <p:cNvSpPr/>
                  <p:nvPr/>
                </p:nvSpPr>
                <p:spPr>
                  <a:xfrm>
                    <a:off x="556748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33245045-8C55-213C-A416-A7C3F03A9A59}"/>
                      </a:ext>
                    </a:extLst>
                  </p:cNvPr>
                  <p:cNvSpPr/>
                  <p:nvPr/>
                </p:nvSpPr>
                <p:spPr>
                  <a:xfrm>
                    <a:off x="579791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9546D078-58A9-82A6-4055-B7FC4A0AF22E}"/>
                      </a:ext>
                    </a:extLst>
                  </p:cNvPr>
                  <p:cNvSpPr/>
                  <p:nvPr/>
                </p:nvSpPr>
                <p:spPr>
                  <a:xfrm>
                    <a:off x="6028340" y="2468875"/>
                    <a:ext cx="230430" cy="22502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CCCC">
                          <a:shade val="30000"/>
                          <a:satMod val="115000"/>
                        </a:srgbClr>
                      </a:gs>
                      <a:gs pos="50000">
                        <a:srgbClr val="FFCCCC">
                          <a:shade val="67500"/>
                          <a:satMod val="115000"/>
                        </a:srgbClr>
                      </a:gs>
                      <a:gs pos="100000">
                        <a:srgbClr val="FFCCCC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sng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018E68E-E931-4D36-FCBE-8EEA504811BE}"/>
                    </a:ext>
                  </a:extLst>
                </p:cNvPr>
                <p:cNvSpPr/>
                <p:nvPr/>
              </p:nvSpPr>
              <p:spPr>
                <a:xfrm>
                  <a:off x="662099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A1CE9F4-D217-4039-1A65-CCF50DB5F833}"/>
                    </a:ext>
                  </a:extLst>
                </p:cNvPr>
                <p:cNvSpPr/>
                <p:nvPr/>
              </p:nvSpPr>
              <p:spPr>
                <a:xfrm>
                  <a:off x="685142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1715A29-1B60-EA5E-A3AA-34DECAABFC57}"/>
                    </a:ext>
                  </a:extLst>
                </p:cNvPr>
                <p:cNvSpPr/>
                <p:nvPr/>
              </p:nvSpPr>
              <p:spPr>
                <a:xfrm>
                  <a:off x="7081852" y="1597092"/>
                  <a:ext cx="216000" cy="21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Curved Connector 22">
                  <a:extLst>
                    <a:ext uri="{FF2B5EF4-FFF2-40B4-BE49-F238E27FC236}">
                      <a16:creationId xmlns:a16="http://schemas.microsoft.com/office/drawing/2014/main" id="{8F333ED7-E7E9-BC2B-A3DE-4E02BE862EAB}"/>
                    </a:ext>
                  </a:extLst>
                </p:cNvPr>
                <p:cNvCxnSpPr>
                  <a:cxnSpLocks/>
                  <a:stCxn id="109" idx="4"/>
                  <a:endCxn id="43" idx="0"/>
                </p:cNvCxnSpPr>
                <p:nvPr/>
              </p:nvCxnSpPr>
              <p:spPr>
                <a:xfrm rot="16200000" flipH="1">
                  <a:off x="6139877" y="3421664"/>
                  <a:ext cx="1494712" cy="119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0" name="Curved Connector 22">
                  <a:extLst>
                    <a:ext uri="{FF2B5EF4-FFF2-40B4-BE49-F238E27FC236}">
                      <a16:creationId xmlns:a16="http://schemas.microsoft.com/office/drawing/2014/main" id="{2FF6C9B1-6CFD-074C-4AFB-FD5084038926}"/>
                    </a:ext>
                  </a:extLst>
                </p:cNvPr>
                <p:cNvCxnSpPr>
                  <a:cxnSpLocks/>
                  <a:stCxn id="109" idx="0"/>
                  <a:endCxn id="115" idx="4"/>
                </p:cNvCxnSpPr>
                <p:nvPr/>
              </p:nvCxnSpPr>
              <p:spPr>
                <a:xfrm rot="16200000" flipV="1">
                  <a:off x="6673561" y="2236809"/>
                  <a:ext cx="195403" cy="230744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1" name="Curved Connector 22">
                  <a:extLst>
                    <a:ext uri="{FF2B5EF4-FFF2-40B4-BE49-F238E27FC236}">
                      <a16:creationId xmlns:a16="http://schemas.microsoft.com/office/drawing/2014/main" id="{428305A9-3CD9-294E-66C8-53DD8BF1CC8F}"/>
                    </a:ext>
                  </a:extLst>
                </p:cNvPr>
                <p:cNvCxnSpPr>
                  <a:cxnSpLocks/>
                  <a:stCxn id="108" idx="2"/>
                  <a:endCxn id="115" idx="2"/>
                </p:cNvCxnSpPr>
                <p:nvPr/>
              </p:nvCxnSpPr>
              <p:spPr>
                <a:xfrm rot="10800000">
                  <a:off x="654067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2" name="Curved Connector 22">
                  <a:extLst>
                    <a:ext uri="{FF2B5EF4-FFF2-40B4-BE49-F238E27FC236}">
                      <a16:creationId xmlns:a16="http://schemas.microsoft.com/office/drawing/2014/main" id="{E8648D0F-9422-C197-15C5-A0E3E7D598B8}"/>
                    </a:ext>
                  </a:extLst>
                </p:cNvPr>
                <p:cNvCxnSpPr>
                  <a:cxnSpLocks/>
                  <a:stCxn id="53" idx="6"/>
                  <a:endCxn id="48" idx="0"/>
                </p:cNvCxnSpPr>
                <p:nvPr/>
              </p:nvCxnSpPr>
              <p:spPr>
                <a:xfrm>
                  <a:off x="5800219" y="2783539"/>
                  <a:ext cx="170340" cy="358985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cxnSp>
              <p:nvCxnSpPr>
                <p:cNvPr id="63" name="Curved Connector 22">
                  <a:extLst>
                    <a:ext uri="{FF2B5EF4-FFF2-40B4-BE49-F238E27FC236}">
                      <a16:creationId xmlns:a16="http://schemas.microsoft.com/office/drawing/2014/main" id="{296E6347-DE36-BC01-3628-A921DD5BDF40}"/>
                    </a:ext>
                  </a:extLst>
                </p:cNvPr>
                <p:cNvCxnSpPr>
                  <a:cxnSpLocks/>
                  <a:stCxn id="56" idx="2"/>
                  <a:endCxn id="53" idx="0"/>
                </p:cNvCxnSpPr>
                <p:nvPr/>
              </p:nvCxnSpPr>
              <p:spPr>
                <a:xfrm rot="10800000" flipV="1">
                  <a:off x="5685004" y="1705092"/>
                  <a:ext cx="935988" cy="965934"/>
                </a:xfrm>
                <a:prstGeom prst="curvedConnector2">
                  <a:avLst/>
                </a:prstGeom>
                <a:noFill/>
                <a:ln w="12700" cap="flat" cmpd="sng" algn="ctr">
                  <a:solidFill>
                    <a:srgbClr val="92D050"/>
                  </a:solidFill>
                  <a:prstDash val="solid"/>
                  <a:headEnd type="oval" w="lg" len="lg"/>
                  <a:tailEnd type="none" w="med" len="med"/>
                </a:ln>
                <a:effectLst/>
              </p:spPr>
            </p:cxnSp>
            <p:cxnSp>
              <p:nvCxnSpPr>
                <p:cNvPr id="64" name="Curved Connector 22">
                  <a:extLst>
                    <a:ext uri="{FF2B5EF4-FFF2-40B4-BE49-F238E27FC236}">
                      <a16:creationId xmlns:a16="http://schemas.microsoft.com/office/drawing/2014/main" id="{0C1DDFC5-385B-BB7B-2B76-9EA04BC40740}"/>
                    </a:ext>
                  </a:extLst>
                </p:cNvPr>
                <p:cNvCxnSpPr>
                  <a:cxnSpLocks/>
                  <a:stCxn id="56" idx="2"/>
                  <a:endCxn id="115" idx="2"/>
                </p:cNvCxnSpPr>
                <p:nvPr/>
              </p:nvCxnSpPr>
              <p:spPr>
                <a:xfrm rot="10800000" flipV="1">
                  <a:off x="6540676" y="1705091"/>
                  <a:ext cx="80317" cy="436875"/>
                </a:xfrm>
                <a:prstGeom prst="curvedConnector3">
                  <a:avLst>
                    <a:gd name="adj1" fmla="val 384622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graphicFrame>
              <p:nvGraphicFramePr>
                <p:cNvPr id="65" name="Object 1834">
                  <a:extLst>
                    <a:ext uri="{FF2B5EF4-FFF2-40B4-BE49-F238E27FC236}">
                      <a16:creationId xmlns:a16="http://schemas.microsoft.com/office/drawing/2014/main" id="{19FA0808-ABF3-096C-92C4-E752395B4B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3061582"/>
                    </p:ext>
                  </p:extLst>
                </p:nvPr>
              </p:nvGraphicFramePr>
              <p:xfrm>
                <a:off x="6792838" y="3638807"/>
                <a:ext cx="169952" cy="17221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5" imgH="164885" progId="Equation.DSMT4">
                        <p:embed/>
                      </p:oleObj>
                    </mc:Choice>
                    <mc:Fallback>
                      <p:oleObj name="Equation" r:id="rId15" imgW="164885" imgH="164885" progId="Equation.DSMT4">
                        <p:embed/>
                        <p:pic>
                          <p:nvPicPr>
                            <p:cNvPr id="65" name="Object 1834">
                              <a:extLst>
                                <a:ext uri="{FF2B5EF4-FFF2-40B4-BE49-F238E27FC236}">
                                  <a16:creationId xmlns:a16="http://schemas.microsoft.com/office/drawing/2014/main" id="{19FA0808-ABF3-096C-92C4-E752395B4B8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792838" y="3638807"/>
                              <a:ext cx="169952" cy="17221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Curved Connector 22">
                  <a:extLst>
                    <a:ext uri="{FF2B5EF4-FFF2-40B4-BE49-F238E27FC236}">
                      <a16:creationId xmlns:a16="http://schemas.microsoft.com/office/drawing/2014/main" id="{BD680C11-9370-33C7-E613-0B9FA262A24B}"/>
                    </a:ext>
                  </a:extLst>
                </p:cNvPr>
                <p:cNvCxnSpPr>
                  <a:cxnSpLocks/>
                  <a:stCxn id="53" idx="4"/>
                  <a:endCxn id="111" idx="0"/>
                </p:cNvCxnSpPr>
                <p:nvPr/>
              </p:nvCxnSpPr>
              <p:spPr>
                <a:xfrm rot="16200000" flipH="1">
                  <a:off x="5045365" y="3535690"/>
                  <a:ext cx="1280641" cy="1362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BBE0E3">
                      <a:lumMod val="25000"/>
                    </a:srgb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67" name="Curved Connector 22">
                  <a:extLst>
                    <a:ext uri="{FF2B5EF4-FFF2-40B4-BE49-F238E27FC236}">
                      <a16:creationId xmlns:a16="http://schemas.microsoft.com/office/drawing/2014/main" id="{73B6A635-83ED-18AB-3AC3-2B3CEDFF454C}"/>
                    </a:ext>
                  </a:extLst>
                </p:cNvPr>
                <p:cNvCxnSpPr>
                  <a:cxnSpLocks/>
                  <a:stCxn id="110" idx="4"/>
                  <a:endCxn id="45" idx="0"/>
                </p:cNvCxnSpPr>
                <p:nvPr/>
              </p:nvCxnSpPr>
              <p:spPr>
                <a:xfrm rot="16200000" flipH="1">
                  <a:off x="6373994" y="3417976"/>
                  <a:ext cx="1494712" cy="8573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8" name="Curved Connector 22">
                  <a:extLst>
                    <a:ext uri="{FF2B5EF4-FFF2-40B4-BE49-F238E27FC236}">
                      <a16:creationId xmlns:a16="http://schemas.microsoft.com/office/drawing/2014/main" id="{EB248073-E40C-7C14-B9A8-BB8734EED67E}"/>
                    </a:ext>
                  </a:extLst>
                </p:cNvPr>
                <p:cNvCxnSpPr/>
                <p:nvPr/>
              </p:nvCxnSpPr>
              <p:spPr>
                <a:xfrm rot="5400000">
                  <a:off x="5905068" y="3418484"/>
                  <a:ext cx="1494712" cy="7561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69" name="Curved Connector 22">
                  <a:extLst>
                    <a:ext uri="{FF2B5EF4-FFF2-40B4-BE49-F238E27FC236}">
                      <a16:creationId xmlns:a16="http://schemas.microsoft.com/office/drawing/2014/main" id="{35606DD0-84EC-F6A5-36D3-E23A49C96693}"/>
                    </a:ext>
                  </a:extLst>
                </p:cNvPr>
                <p:cNvCxnSpPr>
                  <a:cxnSpLocks/>
                  <a:stCxn id="53" idx="6"/>
                  <a:endCxn id="47" idx="0"/>
                </p:cNvCxnSpPr>
                <p:nvPr/>
              </p:nvCxnSpPr>
              <p:spPr>
                <a:xfrm>
                  <a:off x="5800219" y="2783539"/>
                  <a:ext cx="307240" cy="211990"/>
                </a:xfrm>
                <a:prstGeom prst="curvedConnector2">
                  <a:avLst/>
                </a:prstGeom>
                <a:noFill/>
                <a:ln w="9525" cap="flat" cmpd="sng" algn="ctr">
                  <a:solidFill>
                    <a:srgbClr val="333399">
                      <a:lumMod val="75000"/>
                    </a:srgbClr>
                  </a:solidFill>
                  <a:prstDash val="solid"/>
                  <a:headEnd type="oval" w="lg" len="lg"/>
                  <a:tailEnd type="none" w="lg" len="lg"/>
                </a:ln>
                <a:effectLst/>
              </p:spPr>
            </p:cxnSp>
            <p:graphicFrame>
              <p:nvGraphicFramePr>
                <p:cNvPr id="70" name="Object 14">
                  <a:extLst>
                    <a:ext uri="{FF2B5EF4-FFF2-40B4-BE49-F238E27FC236}">
                      <a16:creationId xmlns:a16="http://schemas.microsoft.com/office/drawing/2014/main" id="{373D2DEA-CC0F-B7E5-8FD8-A08914D967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928917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41195" imgH="241195" progId="Equation.DSMT4">
                        <p:embed/>
                      </p:oleObj>
                    </mc:Choice>
                    <mc:Fallback>
                      <p:oleObj name="Equation" r:id="rId17" imgW="241195" imgH="241195" progId="Equation.DSMT4">
                        <p:embed/>
                        <p:pic>
                          <p:nvPicPr>
                            <p:cNvPr id="70" name="Object 14">
                              <a:extLst>
                                <a:ext uri="{FF2B5EF4-FFF2-40B4-BE49-F238E27FC236}">
                                  <a16:creationId xmlns:a16="http://schemas.microsoft.com/office/drawing/2014/main" id="{373D2DEA-CC0F-B7E5-8FD8-A08914D967A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928917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" name="Object 15">
                  <a:extLst>
                    <a:ext uri="{FF2B5EF4-FFF2-40B4-BE49-F238E27FC236}">
                      <a16:creationId xmlns:a16="http://schemas.microsoft.com/office/drawing/2014/main" id="{C4031DA6-FF69-B1C1-FE97-03CD1827D4F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28365" y="2428939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241195" imgH="241195" progId="Equation.DSMT4">
                        <p:embed/>
                      </p:oleObj>
                    </mc:Choice>
                    <mc:Fallback>
                      <p:oleObj name="Equation" r:id="rId19" imgW="241195" imgH="241195" progId="Equation.DSMT4">
                        <p:embed/>
                        <p:pic>
                          <p:nvPicPr>
                            <p:cNvPr id="71" name="Object 15">
                              <a:extLst>
                                <a:ext uri="{FF2B5EF4-FFF2-40B4-BE49-F238E27FC236}">
                                  <a16:creationId xmlns:a16="http://schemas.microsoft.com/office/drawing/2014/main" id="{C4031DA6-FF69-B1C1-FE97-03CD1827D4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28365" y="2428939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" name="Object 16">
                  <a:extLst>
                    <a:ext uri="{FF2B5EF4-FFF2-40B4-BE49-F238E27FC236}">
                      <a16:creationId xmlns:a16="http://schemas.microsoft.com/office/drawing/2014/main" id="{C4766BB3-EA4E-B4FF-CDC8-66CAF29F99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1532506"/>
                <a:ext cx="209096" cy="2917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52334" imgH="228501" progId="Equation.DSMT4">
                        <p:embed/>
                      </p:oleObj>
                    </mc:Choice>
                    <mc:Fallback>
                      <p:oleObj name="Equation" r:id="rId21" imgW="152334" imgH="228501" progId="Equation.DSMT4">
                        <p:embed/>
                        <p:pic>
                          <p:nvPicPr>
                            <p:cNvPr id="72" name="Object 16">
                              <a:extLst>
                                <a:ext uri="{FF2B5EF4-FFF2-40B4-BE49-F238E27FC236}">
                                  <a16:creationId xmlns:a16="http://schemas.microsoft.com/office/drawing/2014/main" id="{C4766BB3-EA4E-B4FF-CDC8-66CAF29F9961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1532506"/>
                              <a:ext cx="209096" cy="2917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3" name="Object 17">
                  <a:extLst>
                    <a:ext uri="{FF2B5EF4-FFF2-40B4-BE49-F238E27FC236}">
                      <a16:creationId xmlns:a16="http://schemas.microsoft.com/office/drawing/2014/main" id="{526C9881-97BB-A602-49BD-351519EEE7F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2755775"/>
                <a:ext cx="350114" cy="30878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253890" imgH="241195" progId="Equation.DSMT4">
                        <p:embed/>
                      </p:oleObj>
                    </mc:Choice>
                    <mc:Fallback>
                      <p:oleObj name="Equation" r:id="rId23" imgW="253890" imgH="241195" progId="Equation.DSMT4">
                        <p:embed/>
                        <p:pic>
                          <p:nvPicPr>
                            <p:cNvPr id="73" name="Object 17">
                              <a:extLst>
                                <a:ext uri="{FF2B5EF4-FFF2-40B4-BE49-F238E27FC236}">
                                  <a16:creationId xmlns:a16="http://schemas.microsoft.com/office/drawing/2014/main" id="{526C9881-97BB-A602-49BD-351519EEE7F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2755775"/>
                              <a:ext cx="350114" cy="30878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4" name="Object 18">
                  <a:extLst>
                    <a:ext uri="{FF2B5EF4-FFF2-40B4-BE49-F238E27FC236}">
                      <a16:creationId xmlns:a16="http://schemas.microsoft.com/office/drawing/2014/main" id="{3B4E8BC6-62A8-FCC0-BA85-FD0A46114B2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541532" y="3169205"/>
                <a:ext cx="333095" cy="3087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241195" imgH="241195" progId="Equation.DSMT4">
                        <p:embed/>
                      </p:oleObj>
                    </mc:Choice>
                    <mc:Fallback>
                      <p:oleObj name="Equation" r:id="rId25" imgW="241195" imgH="241195" progId="Equation.DSMT4">
                        <p:embed/>
                        <p:pic>
                          <p:nvPicPr>
                            <p:cNvPr id="74" name="Object 18">
                              <a:extLst>
                                <a:ext uri="{FF2B5EF4-FFF2-40B4-BE49-F238E27FC236}">
                                  <a16:creationId xmlns:a16="http://schemas.microsoft.com/office/drawing/2014/main" id="{3B4E8BC6-62A8-FCC0-BA85-FD0A46114B2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541532" y="3169205"/>
                              <a:ext cx="333095" cy="3087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264A67-2CDF-AB53-2F0F-C1BB5645D62C}"/>
                    </a:ext>
                  </a:extLst>
                </p:cNvPr>
                <p:cNvSpPr/>
                <p:nvPr/>
              </p:nvSpPr>
              <p:spPr>
                <a:xfrm>
                  <a:off x="6424601" y="2065262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76" name="Object 2">
                  <a:extLst>
                    <a:ext uri="{FF2B5EF4-FFF2-40B4-BE49-F238E27FC236}">
                      <a16:creationId xmlns:a16="http://schemas.microsoft.com/office/drawing/2014/main" id="{AEF6CC0D-F922-32F9-45CD-2E6A30A39E1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812048" y="2154152"/>
                <a:ext cx="184457" cy="1844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7" imgW="152268" imgH="164957" progId="Equation.DSMT4">
                        <p:embed/>
                      </p:oleObj>
                    </mc:Choice>
                    <mc:Fallback>
                      <p:oleObj name="Equation" r:id="rId27" imgW="152268" imgH="164957" progId="Equation.DSMT4">
                        <p:embed/>
                        <p:pic>
                          <p:nvPicPr>
                            <p:cNvPr id="76" name="Object 2">
                              <a:extLst>
                                <a:ext uri="{FF2B5EF4-FFF2-40B4-BE49-F238E27FC236}">
                                  <a16:creationId xmlns:a16="http://schemas.microsoft.com/office/drawing/2014/main" id="{AEF6CC0D-F922-32F9-45CD-2E6A30A39E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812048" y="2154152"/>
                              <a:ext cx="184457" cy="18445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" name="Object 515">
                  <a:extLst>
                    <a:ext uri="{FF2B5EF4-FFF2-40B4-BE49-F238E27FC236}">
                      <a16:creationId xmlns:a16="http://schemas.microsoft.com/office/drawing/2014/main" id="{EDD804A7-D613-D232-B656-91F1E4455B0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269139" y="2576124"/>
                <a:ext cx="200229" cy="20289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9" imgW="164885" imgH="164885" progId="Equation.DSMT4">
                        <p:embed/>
                      </p:oleObj>
                    </mc:Choice>
                    <mc:Fallback>
                      <p:oleObj name="Equation" r:id="rId29" imgW="164885" imgH="164885" progId="Equation.DSMT4">
                        <p:embed/>
                        <p:pic>
                          <p:nvPicPr>
                            <p:cNvPr id="79" name="Object 515">
                              <a:extLst>
                                <a:ext uri="{FF2B5EF4-FFF2-40B4-BE49-F238E27FC236}">
                                  <a16:creationId xmlns:a16="http://schemas.microsoft.com/office/drawing/2014/main" id="{EDD804A7-D613-D232-B656-91F1E4455B0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269139" y="2576124"/>
                              <a:ext cx="200229" cy="20289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A4B80D56-37F6-4F64-19F9-38A2474CED8A}"/>
                    </a:ext>
                  </a:extLst>
                </p:cNvPr>
                <p:cNvGrpSpPr/>
                <p:nvPr/>
              </p:nvGrpSpPr>
              <p:grpSpPr>
                <a:xfrm>
                  <a:off x="5455531" y="4718199"/>
                  <a:ext cx="2616848" cy="774156"/>
                  <a:chOff x="5564386" y="4348087"/>
                  <a:chExt cx="2616848" cy="774156"/>
                </a:xfrm>
              </p:grpSpPr>
              <p:grpSp>
                <p:nvGrpSpPr>
                  <p:cNvPr id="86" name="Group 224">
                    <a:extLst>
                      <a:ext uri="{FF2B5EF4-FFF2-40B4-BE49-F238E27FC236}">
                        <a16:creationId xmlns:a16="http://schemas.microsoft.com/office/drawing/2014/main" id="{FC613C22-B3ED-1B54-2F4D-2F235772CC22}"/>
                      </a:ext>
                    </a:extLst>
                  </p:cNvPr>
                  <p:cNvGrpSpPr/>
                  <p:nvPr/>
                </p:nvGrpSpPr>
                <p:grpSpPr>
                  <a:xfrm>
                    <a:off x="5788108" y="4640226"/>
                    <a:ext cx="702111" cy="315105"/>
                    <a:chOff x="5567480" y="1777585"/>
                    <a:chExt cx="843690" cy="378645"/>
                  </a:xfrm>
                </p:grpSpPr>
                <p:grpSp>
                  <p:nvGrpSpPr>
                    <p:cNvPr id="97" name="Group 262">
                      <a:extLst>
                        <a:ext uri="{FF2B5EF4-FFF2-40B4-BE49-F238E27FC236}">
                          <a16:creationId xmlns:a16="http://schemas.microsoft.com/office/drawing/2014/main" id="{BA50F7A7-8FE8-68D6-5D17-14C47CDB31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19880" y="177758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102" name="Oval 101">
                        <a:extLst>
                          <a:ext uri="{FF2B5EF4-FFF2-40B4-BE49-F238E27FC236}">
                            <a16:creationId xmlns:a16="http://schemas.microsoft.com/office/drawing/2014/main" id="{256386A7-3C9E-285A-91EC-1AE9937D0D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3" name="Oval 102">
                        <a:extLst>
                          <a:ext uri="{FF2B5EF4-FFF2-40B4-BE49-F238E27FC236}">
                            <a16:creationId xmlns:a16="http://schemas.microsoft.com/office/drawing/2014/main" id="{E5C1B6C6-0F8F-9EC0-D2A3-5038852B79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Oval 103">
                        <a:extLst>
                          <a:ext uri="{FF2B5EF4-FFF2-40B4-BE49-F238E27FC236}">
                            <a16:creationId xmlns:a16="http://schemas.microsoft.com/office/drawing/2014/main" id="{0DB0588A-4C36-9D01-9B01-9AF51DAE0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98" name="Group 263">
                      <a:extLst>
                        <a:ext uri="{FF2B5EF4-FFF2-40B4-BE49-F238E27FC236}">
                          <a16:creationId xmlns:a16="http://schemas.microsoft.com/office/drawing/2014/main" id="{0F7CF9C2-6EBA-7D29-D302-8F39D3F79A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67480" y="1931205"/>
                      <a:ext cx="691290" cy="225025"/>
                      <a:chOff x="5567480" y="1931205"/>
                      <a:chExt cx="691290" cy="225025"/>
                    </a:xfrm>
                  </p:grpSpPr>
                  <p:sp>
                    <p:nvSpPr>
                      <p:cNvPr id="99" name="Oval 98">
                        <a:extLst>
                          <a:ext uri="{FF2B5EF4-FFF2-40B4-BE49-F238E27FC236}">
                            <a16:creationId xmlns:a16="http://schemas.microsoft.com/office/drawing/2014/main" id="{9CB7506D-D4D5-1464-D209-5A9C36E81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748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id="{DCA01005-88C6-0055-575A-63378FE61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9791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01" name="Oval 100">
                        <a:extLst>
                          <a:ext uri="{FF2B5EF4-FFF2-40B4-BE49-F238E27FC236}">
                            <a16:creationId xmlns:a16="http://schemas.microsoft.com/office/drawing/2014/main" id="{C72F67DA-B069-E9B1-7C12-65299DB005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28340" y="1931205"/>
                        <a:ext cx="230430" cy="225025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rgbClr val="BBE0E3">
                              <a:shade val="51000"/>
                              <a:satMod val="130000"/>
                            </a:srgbClr>
                          </a:gs>
                          <a:gs pos="80000">
                            <a:srgbClr val="BBE0E3">
                              <a:shade val="93000"/>
                              <a:satMod val="130000"/>
                            </a:srgbClr>
                          </a:gs>
                          <a:gs pos="100000">
                            <a:srgbClr val="BBE0E3">
                              <a:shade val="94000"/>
                              <a:satMod val="135000"/>
                            </a:srgbClr>
                          </a:gs>
                        </a:gsLst>
                        <a:lin ang="0" scaled="1"/>
                        <a:tileRect/>
                      </a:gradFill>
                      <a:ln w="9525" cap="flat" cmpd="sng" algn="ctr">
                        <a:noFill/>
                        <a:prstDash val="solid"/>
                      </a:ln>
                      <a:effectLst>
                        <a:outerShdw blurRad="40000" dist="23000" dir="5400000" rotWithShape="0">
                          <a:srgbClr val="000000">
                            <a:alpha val="35000"/>
                          </a:srgbClr>
                        </a:outerShd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747EE6DB-1FF5-0DD0-34D3-E6A1E200D43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564386" y="4571809"/>
                    <a:ext cx="383523" cy="447443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D4037AB-F38E-7A15-8CB7-5E7A162221F9}"/>
                      </a:ext>
                    </a:extLst>
                  </p:cNvPr>
                  <p:cNvCxnSpPr/>
                  <p:nvPr/>
                </p:nvCxnSpPr>
                <p:spPr>
                  <a:xfrm>
                    <a:off x="5564386" y="5019252"/>
                    <a:ext cx="958808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BBE0E3">
                        <a:lumMod val="25000"/>
                      </a:srgbClr>
                    </a:solidFill>
                    <a:prstDash val="solid"/>
                    <a:headEnd type="none" w="med" len="med"/>
                    <a:tailEnd type="triangle" w="med" len="med"/>
                  </a:ln>
                  <a:effectLst/>
                </p:spPr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8A9732FF-BC1D-AA0B-19DD-398CEEF55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491236" y="4891411"/>
                    <a:ext cx="3786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time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84792BDB-C7FB-FCB7-96F0-368705EBD9AB}"/>
                      </a:ext>
                    </a:extLst>
                  </p:cNvPr>
                  <p:cNvSpPr txBox="1"/>
                  <p:nvPr/>
                </p:nvSpPr>
                <p:spPr>
                  <a:xfrm>
                    <a:off x="5756148" y="4348087"/>
                    <a:ext cx="535724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policies</a:t>
                    </a:r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B71BADB5-5F7E-4AAB-2859-70A2B4A1C9C0}"/>
                      </a:ext>
                    </a:extLst>
                  </p:cNvPr>
                  <p:cNvCxnSpPr/>
                  <p:nvPr/>
                </p:nvCxnSpPr>
                <p:spPr>
                  <a:xfrm>
                    <a:off x="7002600" y="4667689"/>
                    <a:ext cx="469452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solid"/>
                    <a:headEnd type="triangle" w="lg" len="lg"/>
                    <a:tailEnd type="none" w="med" len="med"/>
                  </a:ln>
                  <a:effectLst/>
                </p:spPr>
              </p:cxnSp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C5882FE-BA04-59D2-85C0-815F0BCC39C3}"/>
                      </a:ext>
                    </a:extLst>
                  </p:cNvPr>
                  <p:cNvCxnSpPr/>
                  <p:nvPr/>
                </p:nvCxnSpPr>
                <p:spPr>
                  <a:xfrm>
                    <a:off x="7056567" y="4859450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333399">
                        <a:lumMod val="75000"/>
                      </a:srgbClr>
                    </a:solidFill>
                    <a:prstDash val="solid"/>
                    <a:headEnd type="oval" w="lg" len="lg"/>
                    <a:tailEnd type="none" w="lg" len="lg"/>
                  </a:ln>
                  <a:effectLst/>
                </p:spPr>
              </p:cxn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3E41E0F-2DE3-4D50-E241-75F1E0AFC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970645" y="4380047"/>
                    <a:ext cx="633507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excitatory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CF5548B8-859E-30DC-3906-A9F854A5AD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54694" y="4884617"/>
                    <a:ext cx="614271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333399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inhibitory</a:t>
                    </a:r>
                  </a:p>
                </p:txBody>
              </p: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4EE7DE1C-66CF-34E6-C3F8-8DE505C08A57}"/>
                      </a:ext>
                    </a:extLst>
                  </p:cNvPr>
                  <p:cNvCxnSpPr/>
                  <p:nvPr/>
                </p:nvCxnSpPr>
                <p:spPr>
                  <a:xfrm>
                    <a:off x="7034559" y="4763571"/>
                    <a:ext cx="415484" cy="1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rgbClr val="92D050"/>
                    </a:solidFill>
                    <a:prstDash val="solid"/>
                    <a:headEnd type="none" w="lg" len="lg"/>
                    <a:tailEnd type="oval" w="lg" len="lg"/>
                  </a:ln>
                  <a:effectLst/>
                </p:spPr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CACAB1AD-15FF-D060-D0D8-56A409ACEAAC}"/>
                      </a:ext>
                    </a:extLst>
                  </p:cNvPr>
                  <p:cNvSpPr txBox="1"/>
                  <p:nvPr/>
                </p:nvSpPr>
                <p:spPr>
                  <a:xfrm>
                    <a:off x="7482004" y="4635729"/>
                    <a:ext cx="699230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modulatory</a:t>
                    </a:r>
                  </a:p>
                </p:txBody>
              </p:sp>
            </p:grpSp>
            <p:cxnSp>
              <p:nvCxnSpPr>
                <p:cNvPr id="82" name="Curved Connector 22">
                  <a:extLst>
                    <a:ext uri="{FF2B5EF4-FFF2-40B4-BE49-F238E27FC236}">
                      <a16:creationId xmlns:a16="http://schemas.microsoft.com/office/drawing/2014/main" id="{E96C9A01-0D54-9CE7-B9F5-42F1FD10684A}"/>
                    </a:ext>
                  </a:extLst>
                </p:cNvPr>
                <p:cNvCxnSpPr>
                  <a:cxnSpLocks/>
                  <a:stCxn id="109" idx="0"/>
                  <a:endCxn id="117" idx="4"/>
                </p:cNvCxnSpPr>
                <p:nvPr/>
              </p:nvCxnSpPr>
              <p:spPr>
                <a:xfrm rot="5400000" flipH="1" flipV="1">
                  <a:off x="6903991" y="2237123"/>
                  <a:ext cx="195403" cy="230116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D3D3FC4-33C0-B261-010E-24C1B22DD307}"/>
                    </a:ext>
                  </a:extLst>
                </p:cNvPr>
                <p:cNvSpPr/>
                <p:nvPr/>
              </p:nvSpPr>
              <p:spPr>
                <a:xfrm>
                  <a:off x="6815132" y="4050057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85" name="Curved Connector 22">
                  <a:extLst>
                    <a:ext uri="{FF2B5EF4-FFF2-40B4-BE49-F238E27FC236}">
                      <a16:creationId xmlns:a16="http://schemas.microsoft.com/office/drawing/2014/main" id="{4AE9373C-0508-EFB4-7D85-CDA06BE3B8AB}"/>
                    </a:ext>
                  </a:extLst>
                </p:cNvPr>
                <p:cNvCxnSpPr>
                  <a:cxnSpLocks/>
                  <a:stCxn id="117" idx="6"/>
                  <a:endCxn id="110" idx="6"/>
                </p:cNvCxnSpPr>
                <p:nvPr/>
              </p:nvCxnSpPr>
              <p:spPr>
                <a:xfrm>
                  <a:off x="7231965" y="2141967"/>
                  <a:ext cx="314" cy="420428"/>
                </a:xfrm>
                <a:prstGeom prst="curvedConnector3">
                  <a:avLst>
                    <a:gd name="adj1" fmla="val 72902548"/>
                  </a:avLst>
                </a:prstGeom>
                <a:noFill/>
                <a:ln w="9525" cap="flat" cmpd="sng" algn="ctr">
                  <a:solidFill>
                    <a:srgbClr val="FF0000"/>
                  </a:solidFill>
                  <a:prstDash val="solid"/>
                  <a:headEnd type="triangle" w="med" len="med"/>
                  <a:tailEnd type="none" w="med" len="med"/>
                </a:ln>
                <a:effectLst/>
              </p:spPr>
            </p:cxn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04A0E1-B7AA-F930-0B94-559DDD05066E}"/>
                    </a:ext>
                  </a:extLst>
                </p:cNvPr>
                <p:cNvSpPr/>
                <p:nvPr/>
              </p:nvSpPr>
              <p:spPr>
                <a:xfrm>
                  <a:off x="7042744" y="2152329"/>
                  <a:ext cx="144016" cy="144016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8A915B2-A3AB-7430-0693-DFE9F2AA56C1}"/>
                  </a:ext>
                </a:extLst>
              </p:cNvPr>
              <p:cNvGrpSpPr/>
              <p:nvPr/>
            </p:nvGrpSpPr>
            <p:grpSpPr>
              <a:xfrm>
                <a:off x="1414520" y="334268"/>
                <a:ext cx="2972412" cy="4333145"/>
                <a:chOff x="1223922" y="334268"/>
                <a:chExt cx="3163010" cy="4610996"/>
              </a:xfrm>
            </p:grpSpPr>
            <p:sp>
              <p:nvSpPr>
                <p:cNvPr id="17" name="Rounded Rectangle 238">
                  <a:extLst>
                    <a:ext uri="{FF2B5EF4-FFF2-40B4-BE49-F238E27FC236}">
                      <a16:creationId xmlns:a16="http://schemas.microsoft.com/office/drawing/2014/main" id="{A360D352-CDB5-9457-9215-3514C5521790}"/>
                    </a:ext>
                  </a:extLst>
                </p:cNvPr>
                <p:cNvSpPr/>
                <p:nvPr/>
              </p:nvSpPr>
              <p:spPr>
                <a:xfrm>
                  <a:off x="1223922" y="4335864"/>
                  <a:ext cx="3163009" cy="609400"/>
                </a:xfrm>
                <a:prstGeom prst="roundRect">
                  <a:avLst>
                    <a:gd name="adj" fmla="val 21514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620FF5E-1ABE-FF77-5DF9-866AD39B3771}"/>
                    </a:ext>
                  </a:extLst>
                </p:cNvPr>
                <p:cNvGrpSpPr/>
                <p:nvPr/>
              </p:nvGrpSpPr>
              <p:grpSpPr>
                <a:xfrm>
                  <a:off x="1223922" y="334268"/>
                  <a:ext cx="3163010" cy="4521733"/>
                  <a:chOff x="1223922" y="727297"/>
                  <a:chExt cx="3163010" cy="4521733"/>
                </a:xfrm>
              </p:grpSpPr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51950FBD-1CA0-F4FF-7DE6-8B76FBAEB3CD}"/>
                      </a:ext>
                    </a:extLst>
                  </p:cNvPr>
                  <p:cNvSpPr/>
                  <p:nvPr/>
                </p:nvSpPr>
                <p:spPr>
                  <a:xfrm>
                    <a:off x="1223922" y="3909709"/>
                    <a:ext cx="3163009" cy="747971"/>
                  </a:xfrm>
                  <a:prstGeom prst="roundRect">
                    <a:avLst>
                      <a:gd name="adj" fmla="val 21514"/>
                    </a:avLst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6CC3750B-0BD3-3497-D132-1BB616404A38}"/>
                      </a:ext>
                    </a:extLst>
                  </p:cNvPr>
                  <p:cNvSpPr/>
                  <p:nvPr/>
                </p:nvSpPr>
                <p:spPr>
                  <a:xfrm>
                    <a:off x="1223922" y="3300827"/>
                    <a:ext cx="3163009" cy="537670"/>
                  </a:xfrm>
                  <a:prstGeom prst="roundRect">
                    <a:avLst>
                      <a:gd name="adj" fmla="val 30093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FB3D4E84-1206-AA6E-0F12-FEF0BAAF765F}"/>
                      </a:ext>
                    </a:extLst>
                  </p:cNvPr>
                  <p:cNvSpPr/>
                  <p:nvPr/>
                </p:nvSpPr>
                <p:spPr>
                  <a:xfrm>
                    <a:off x="1223924" y="727297"/>
                    <a:ext cx="3163008" cy="1909048"/>
                  </a:xfrm>
                  <a:prstGeom prst="roundRect">
                    <a:avLst>
                      <a:gd name="adj" fmla="val 12886"/>
                    </a:avLst>
                  </a:prstGeom>
                  <a:solidFill>
                    <a:srgbClr val="DAEDE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7F2FB642-B585-645F-03DF-6E517E2753F7}"/>
                      </a:ext>
                    </a:extLst>
                  </p:cNvPr>
                  <p:cNvSpPr/>
                  <p:nvPr/>
                </p:nvSpPr>
                <p:spPr>
                  <a:xfrm>
                    <a:off x="1223922" y="2684216"/>
                    <a:ext cx="3163009" cy="537670"/>
                  </a:xfrm>
                  <a:prstGeom prst="roundRect">
                    <a:avLst>
                      <a:gd name="adj" fmla="val 36060"/>
                    </a:avLst>
                  </a:prstGeom>
                  <a:solidFill>
                    <a:srgbClr val="333399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ED64F08-6D0A-1376-9C31-C444298FC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297770" y="2099661"/>
                    <a:ext cx="1021433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BBE0E3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Belief updating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4507B14-2BB5-5C09-B13F-CC10CF691E07}"/>
                      </a:ext>
                    </a:extLst>
                  </p:cNvPr>
                  <p:cNvSpPr txBox="1"/>
                  <p:nvPr/>
                </p:nvSpPr>
                <p:spPr>
                  <a:xfrm>
                    <a:off x="3251282" y="2790054"/>
                    <a:ext cx="106792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Action selection</a:t>
                    </a: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4F009CB-3D9D-5E56-973E-C1582F6F4407}"/>
                      </a:ext>
                    </a:extLst>
                  </p:cNvPr>
                  <p:cNvSpPr/>
                  <p:nvPr/>
                </p:nvSpPr>
                <p:spPr>
                  <a:xfrm>
                    <a:off x="2155565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2</a:t>
                    </a: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BB46A9FE-9923-A2A1-EC6E-E06D16F97969}"/>
                      </a:ext>
                    </a:extLst>
                  </p:cNvPr>
                  <p:cNvSpPr/>
                  <p:nvPr/>
                </p:nvSpPr>
                <p:spPr>
                  <a:xfrm>
                    <a:off x="2889791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3</a:t>
                    </a: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9B66F845-71CF-0945-DA99-59BFA98BD680}"/>
                      </a:ext>
                    </a:extLst>
                  </p:cNvPr>
                  <p:cNvSpPr/>
                  <p:nvPr/>
                </p:nvSpPr>
                <p:spPr>
                  <a:xfrm>
                    <a:off x="3624018" y="879309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4</a:t>
                    </a: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52513-10CD-98F3-1B6A-E5A8D9A28267}"/>
                      </a:ext>
                    </a:extLst>
                  </p:cNvPr>
                  <p:cNvSpPr/>
                  <p:nvPr/>
                </p:nvSpPr>
                <p:spPr>
                  <a:xfrm>
                    <a:off x="1333080" y="151283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5</a:t>
                    </a: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2CD3ED0-F03E-68D4-4655-2EDF0448DFDA}"/>
                      </a:ext>
                    </a:extLst>
                  </p:cNvPr>
                  <p:cNvSpPr/>
                  <p:nvPr/>
                </p:nvSpPr>
                <p:spPr>
                  <a:xfrm>
                    <a:off x="1327127" y="2791178"/>
                    <a:ext cx="144016" cy="144016"/>
                  </a:xfrm>
                  <a:prstGeom prst="ellipse">
                    <a:avLst/>
                  </a:prstGeom>
                  <a:solidFill>
                    <a:srgbClr val="333399">
                      <a:lumMod val="60000"/>
                      <a:lumOff val="4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graphicFrame>
                <p:nvGraphicFramePr>
                  <p:cNvPr id="31" name="Object 30">
                    <a:extLst>
                      <a:ext uri="{FF2B5EF4-FFF2-40B4-BE49-F238E27FC236}">
                        <a16:creationId xmlns:a16="http://schemas.microsoft.com/office/drawing/2014/main" id="{BCE281AF-9010-C1F2-708F-B41EA590286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385412" y="1016755"/>
                  <a:ext cx="2892425" cy="423227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1" imgW="3606480" imgH="4952880" progId="Equation.DSMT4">
                          <p:embed/>
                        </p:oleObj>
                      </mc:Choice>
                      <mc:Fallback>
                        <p:oleObj name="Equation" r:id="rId31" imgW="3606480" imgH="4952880" progId="Equation.DSMT4">
                          <p:embed/>
                          <p:pic>
                            <p:nvPicPr>
                              <p:cNvPr id="31" name="Object 30">
                                <a:extLst>
                                  <a:ext uri="{FF2B5EF4-FFF2-40B4-BE49-F238E27FC236}">
                                    <a16:creationId xmlns:a16="http://schemas.microsoft.com/office/drawing/2014/main" id="{BCE281AF-9010-C1F2-708F-B41EA5902862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385412" y="1016755"/>
                                <a:ext cx="2892425" cy="4232275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23AD6DF-D73C-E231-5252-BD488C928B0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2415" y="3431162"/>
                    <a:ext cx="676788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Learning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09F6A17-6ADD-2A28-5E10-2A29ADD5990D}"/>
                      </a:ext>
                    </a:extLst>
                  </p:cNvPr>
                  <p:cNvSpPr txBox="1"/>
                  <p:nvPr/>
                </p:nvSpPr>
                <p:spPr>
                  <a:xfrm>
                    <a:off x="3261254" y="3979521"/>
                    <a:ext cx="1083951" cy="2770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 Narrow" pitchFamily="34" charset="0"/>
                        <a:cs typeface="Arial" charset="0"/>
                      </a:rPr>
                      <a:t>Model reduction</a:t>
                    </a: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72F40B-BF16-A332-E3B7-357209B13CC7}"/>
                    </a:ext>
                  </a:extLst>
                </p:cNvPr>
                <p:cNvSpPr txBox="1"/>
                <p:nvPr/>
              </p:nvSpPr>
              <p:spPr>
                <a:xfrm>
                  <a:off x="3616767" y="4550407"/>
                  <a:ext cx="702436" cy="2770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100" kern="0" dirty="0">
                      <a:solidFill>
                        <a:schemeClr val="accent4">
                          <a:lumMod val="50000"/>
                        </a:schemeClr>
                      </a:solidFill>
                      <a:latin typeface="Arial Narrow" pitchFamily="34" charset="0"/>
                      <a:cs typeface="Arial" charset="0"/>
                    </a:rPr>
                    <a:t>Precision</a:t>
                  </a:r>
                  <a:endPara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50000"/>
                      </a:schemeClr>
                    </a:solidFill>
                    <a:effectLst/>
                    <a:uLnTx/>
                    <a:uFillTx/>
                    <a:latin typeface="Arial Narrow" pitchFamily="34" charset="0"/>
                    <a:cs typeface="Arial" charset="0"/>
                  </a:endParaRPr>
                </a:p>
              </p:txBody>
            </p:sp>
          </p:grp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C9DAA3-D5DF-8510-4AE6-220F33D2653F}"/>
                </a:ext>
              </a:extLst>
            </p:cNvPr>
            <p:cNvSpPr/>
            <p:nvPr/>
          </p:nvSpPr>
          <p:spPr>
            <a:xfrm>
              <a:off x="5263683" y="2780331"/>
              <a:ext cx="230430" cy="225025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5000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12" name="Object 2">
              <a:extLst>
                <a:ext uri="{FF2B5EF4-FFF2-40B4-BE49-F238E27FC236}">
                  <a16:creationId xmlns:a16="http://schemas.microsoft.com/office/drawing/2014/main" id="{3A18EC96-67FF-0CD5-9B27-773622F19D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16538" y="2825750"/>
            <a:ext cx="134937" cy="155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126720" imgH="164880" progId="Equation.DSMT4">
                    <p:embed/>
                  </p:oleObj>
                </mc:Choice>
                <mc:Fallback>
                  <p:oleObj name="Equation" r:id="rId33" imgW="126720" imgH="164880" progId="Equation.DSMT4">
                    <p:embed/>
                    <p:pic>
                      <p:nvPicPr>
                        <p:cNvPr id="12" name="Object 2">
                          <a:extLst>
                            <a:ext uri="{FF2B5EF4-FFF2-40B4-BE49-F238E27FC236}">
                              <a16:creationId xmlns:a16="http://schemas.microsoft.com/office/drawing/2014/main" id="{3A18EC96-67FF-0CD5-9B27-773622F19D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6538" y="2825750"/>
                          <a:ext cx="134937" cy="155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Curved Connector 22">
              <a:extLst>
                <a:ext uri="{FF2B5EF4-FFF2-40B4-BE49-F238E27FC236}">
                  <a16:creationId xmlns:a16="http://schemas.microsoft.com/office/drawing/2014/main" id="{6F94F140-CC4A-30C6-CBB3-BB1C106CFA96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rot="5400000">
              <a:off x="4842662" y="2410684"/>
              <a:ext cx="903182" cy="61139"/>
            </a:xfrm>
            <a:prstGeom prst="curvedConnector4">
              <a:avLst>
                <a:gd name="adj1" fmla="val 180"/>
                <a:gd name="adj2" fmla="val 183086"/>
              </a:avLst>
            </a:prstGeom>
            <a:noFill/>
            <a:ln w="12700" cap="flat" cmpd="sng" algn="ctr">
              <a:solidFill>
                <a:srgbClr val="92D050"/>
              </a:solidFill>
              <a:prstDash val="solid"/>
              <a:headEnd type="oval" w="lg" len="lg"/>
              <a:tailEnd type="none" w="med" len="med"/>
            </a:ln>
            <a:effectLst/>
          </p:spPr>
        </p:cxn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B6618CD-C74B-2846-B172-FBF194A7DAFA}"/>
              </a:ext>
            </a:extLst>
          </p:cNvPr>
          <p:cNvSpPr/>
          <p:nvPr/>
        </p:nvSpPr>
        <p:spPr>
          <a:xfrm>
            <a:off x="983768" y="1524000"/>
            <a:ext cx="3178329" cy="4498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9917E9-F2B4-4A4C-3FEE-C044683DA04D}"/>
              </a:ext>
            </a:extLst>
          </p:cNvPr>
          <p:cNvSpPr/>
          <p:nvPr/>
        </p:nvSpPr>
        <p:spPr>
          <a:xfrm>
            <a:off x="304006" y="2401413"/>
            <a:ext cx="3948954" cy="1264442"/>
          </a:xfrm>
          <a:prstGeom prst="roundRect">
            <a:avLst/>
          </a:prstGeom>
          <a:solidFill>
            <a:srgbClr val="DEF0F2"/>
          </a:solidFill>
          <a:ln>
            <a:solidFill>
              <a:srgbClr val="DE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6120772C-B8F9-5D1F-E99E-7F32ABEF45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" y="2648229"/>
            <a:ext cx="3948954" cy="7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17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52502</TotalTime>
  <Words>488</Words>
  <Application>Microsoft Macintosh PowerPoint</Application>
  <PresentationFormat>On-screen Show (4:3)</PresentationFormat>
  <Paragraphs>238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Calibri</vt:lpstr>
      <vt:lpstr>Cambria Math</vt:lpstr>
      <vt:lpstr>1_Clarity</vt:lpstr>
      <vt:lpstr>Custom Design</vt:lpstr>
      <vt:lpstr>Equation</vt:lpstr>
      <vt:lpstr>Hierarchical Models, and Neural Simulations</vt:lpstr>
      <vt:lpstr>Hierarchical Models </vt:lpstr>
      <vt:lpstr>Why Go Hierarchical?</vt:lpstr>
      <vt:lpstr>Why Go Hierarchical?</vt:lpstr>
      <vt:lpstr>Linking Levels (Descending Messages)</vt:lpstr>
      <vt:lpstr>Linking Levels (Ascending Messages)</vt:lpstr>
      <vt:lpstr>Neural Process Theory</vt:lpstr>
      <vt:lpstr>Implementation in Microcircuit</vt:lpstr>
      <vt:lpstr>Implementation in Microcircuit</vt:lpstr>
      <vt:lpstr>Implementation in Microcircuit</vt:lpstr>
      <vt:lpstr>Implementation in Microcircuit</vt:lpstr>
      <vt:lpstr>Implementation in Microcircuit</vt:lpstr>
      <vt:lpstr>Implementation in Microcircuit</vt:lpstr>
      <vt:lpstr>Firing Rates and ERPs</vt:lpstr>
      <vt:lpstr>Firing Rates and ERPs</vt:lpstr>
      <vt:lpstr>PowerPoint Presentation</vt:lpstr>
      <vt:lpstr>PowerPoint Presentation</vt:lpstr>
      <vt:lpstr>PowerPoint Presentation</vt:lpstr>
      <vt:lpstr>PowerPoint Presentation</vt:lpstr>
      <vt:lpstr>Programming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active inference</dc:title>
  <dc:creator>Ryan Smith</dc:creator>
  <cp:lastModifiedBy>Christopher Whyte</cp:lastModifiedBy>
  <cp:revision>224</cp:revision>
  <dcterms:created xsi:type="dcterms:W3CDTF">2019-11-16T17:03:41Z</dcterms:created>
  <dcterms:modified xsi:type="dcterms:W3CDTF">2022-08-25T02:27:12Z</dcterms:modified>
</cp:coreProperties>
</file>